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9" r:id="rId4"/>
    <p:sldId id="258" r:id="rId5"/>
    <p:sldId id="260" r:id="rId6"/>
    <p:sldId id="261" r:id="rId7"/>
    <p:sldId id="262" r:id="rId8"/>
    <p:sldId id="263" r:id="rId9"/>
    <p:sldId id="264" r:id="rId10"/>
    <p:sldId id="265" r:id="rId11"/>
    <p:sldId id="269" r:id="rId12"/>
    <p:sldId id="266" r:id="rId13"/>
    <p:sldId id="267" r:id="rId14"/>
    <p:sldId id="268" r:id="rId15"/>
  </p:sldIdLst>
  <p:sldSz cx="12192000" cy="6858000"/>
  <p:notesSz cx="6858000" cy="9144000"/>
  <p:defaultText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4" d="100"/>
          <a:sy n="114" d="100"/>
        </p:scale>
        <p:origin x="414"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0A713F-33AE-971E-E2AE-4FF1F26A236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nl-NL"/>
          </a:p>
        </p:txBody>
      </p:sp>
      <p:sp>
        <p:nvSpPr>
          <p:cNvPr id="3" name="Subtitle 2">
            <a:extLst>
              <a:ext uri="{FF2B5EF4-FFF2-40B4-BE49-F238E27FC236}">
                <a16:creationId xmlns:a16="http://schemas.microsoft.com/office/drawing/2014/main" id="{12D02191-F80D-535F-1F96-B287783FCA6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nl-NL"/>
          </a:p>
        </p:txBody>
      </p:sp>
      <p:sp>
        <p:nvSpPr>
          <p:cNvPr id="4" name="Date Placeholder 3">
            <a:extLst>
              <a:ext uri="{FF2B5EF4-FFF2-40B4-BE49-F238E27FC236}">
                <a16:creationId xmlns:a16="http://schemas.microsoft.com/office/drawing/2014/main" id="{0EBC9CD6-1910-F5FF-8733-46C2D7B47A56}"/>
              </a:ext>
            </a:extLst>
          </p:cNvPr>
          <p:cNvSpPr>
            <a:spLocks noGrp="1"/>
          </p:cNvSpPr>
          <p:nvPr>
            <p:ph type="dt" sz="half" idx="10"/>
          </p:nvPr>
        </p:nvSpPr>
        <p:spPr/>
        <p:txBody>
          <a:bodyPr/>
          <a:lstStyle/>
          <a:p>
            <a:fld id="{677C07D3-2D8D-4ACD-A855-40E10FA225CC}" type="datetimeFigureOut">
              <a:rPr lang="nl-NL" smtClean="0"/>
              <a:t>16-2-2023</a:t>
            </a:fld>
            <a:endParaRPr lang="nl-NL"/>
          </a:p>
        </p:txBody>
      </p:sp>
      <p:sp>
        <p:nvSpPr>
          <p:cNvPr id="5" name="Footer Placeholder 4">
            <a:extLst>
              <a:ext uri="{FF2B5EF4-FFF2-40B4-BE49-F238E27FC236}">
                <a16:creationId xmlns:a16="http://schemas.microsoft.com/office/drawing/2014/main" id="{BE0497AB-546D-9A28-EE0D-57571887A8B0}"/>
              </a:ext>
            </a:extLst>
          </p:cNvPr>
          <p:cNvSpPr>
            <a:spLocks noGrp="1"/>
          </p:cNvSpPr>
          <p:nvPr>
            <p:ph type="ftr" sz="quarter" idx="11"/>
          </p:nvPr>
        </p:nvSpPr>
        <p:spPr/>
        <p:txBody>
          <a:bodyPr/>
          <a:lstStyle/>
          <a:p>
            <a:endParaRPr lang="nl-NL"/>
          </a:p>
        </p:txBody>
      </p:sp>
      <p:sp>
        <p:nvSpPr>
          <p:cNvPr id="6" name="Slide Number Placeholder 5">
            <a:extLst>
              <a:ext uri="{FF2B5EF4-FFF2-40B4-BE49-F238E27FC236}">
                <a16:creationId xmlns:a16="http://schemas.microsoft.com/office/drawing/2014/main" id="{9C1F31C9-20BC-ABFE-7281-6F311493217C}"/>
              </a:ext>
            </a:extLst>
          </p:cNvPr>
          <p:cNvSpPr>
            <a:spLocks noGrp="1"/>
          </p:cNvSpPr>
          <p:nvPr>
            <p:ph type="sldNum" sz="quarter" idx="12"/>
          </p:nvPr>
        </p:nvSpPr>
        <p:spPr/>
        <p:txBody>
          <a:bodyPr/>
          <a:lstStyle/>
          <a:p>
            <a:fld id="{C4DB1393-34E8-463D-939A-8BAEBAAEAB87}" type="slidenum">
              <a:rPr lang="nl-NL" smtClean="0"/>
              <a:t>‹#›</a:t>
            </a:fld>
            <a:endParaRPr lang="nl-NL"/>
          </a:p>
        </p:txBody>
      </p:sp>
    </p:spTree>
    <p:extLst>
      <p:ext uri="{BB962C8B-B14F-4D97-AF65-F5344CB8AC3E}">
        <p14:creationId xmlns:p14="http://schemas.microsoft.com/office/powerpoint/2010/main" val="84301602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B75DAA-B22D-4495-A2DC-7481A167FC98}"/>
              </a:ext>
            </a:extLst>
          </p:cNvPr>
          <p:cNvSpPr>
            <a:spLocks noGrp="1"/>
          </p:cNvSpPr>
          <p:nvPr>
            <p:ph type="title"/>
          </p:nvPr>
        </p:nvSpPr>
        <p:spPr/>
        <p:txBody>
          <a:bodyPr/>
          <a:lstStyle/>
          <a:p>
            <a:r>
              <a:rPr lang="en-US"/>
              <a:t>Click to edit Master title style</a:t>
            </a:r>
            <a:endParaRPr lang="nl-NL"/>
          </a:p>
        </p:txBody>
      </p:sp>
      <p:sp>
        <p:nvSpPr>
          <p:cNvPr id="3" name="Content Placeholder 2">
            <a:extLst>
              <a:ext uri="{FF2B5EF4-FFF2-40B4-BE49-F238E27FC236}">
                <a16:creationId xmlns:a16="http://schemas.microsoft.com/office/drawing/2014/main" id="{335AC743-E320-BF4B-0ED4-448EB7E11AF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nl-NL"/>
          </a:p>
        </p:txBody>
      </p:sp>
      <p:sp>
        <p:nvSpPr>
          <p:cNvPr id="4" name="Date Placeholder 3">
            <a:extLst>
              <a:ext uri="{FF2B5EF4-FFF2-40B4-BE49-F238E27FC236}">
                <a16:creationId xmlns:a16="http://schemas.microsoft.com/office/drawing/2014/main" id="{E114CD9D-0F4A-2466-1A35-3CCE4D6FBD1E}"/>
              </a:ext>
            </a:extLst>
          </p:cNvPr>
          <p:cNvSpPr>
            <a:spLocks noGrp="1"/>
          </p:cNvSpPr>
          <p:nvPr>
            <p:ph type="dt" sz="half" idx="10"/>
          </p:nvPr>
        </p:nvSpPr>
        <p:spPr/>
        <p:txBody>
          <a:bodyPr/>
          <a:lstStyle/>
          <a:p>
            <a:fld id="{677C07D3-2D8D-4ACD-A855-40E10FA225CC}" type="datetimeFigureOut">
              <a:rPr lang="nl-NL" smtClean="0"/>
              <a:t>16-2-2023</a:t>
            </a:fld>
            <a:endParaRPr lang="nl-NL"/>
          </a:p>
        </p:txBody>
      </p:sp>
      <p:sp>
        <p:nvSpPr>
          <p:cNvPr id="5" name="Footer Placeholder 4">
            <a:extLst>
              <a:ext uri="{FF2B5EF4-FFF2-40B4-BE49-F238E27FC236}">
                <a16:creationId xmlns:a16="http://schemas.microsoft.com/office/drawing/2014/main" id="{362A1BF1-3AC6-0077-8E26-10FFDF786579}"/>
              </a:ext>
            </a:extLst>
          </p:cNvPr>
          <p:cNvSpPr>
            <a:spLocks noGrp="1"/>
          </p:cNvSpPr>
          <p:nvPr>
            <p:ph type="ftr" sz="quarter" idx="11"/>
          </p:nvPr>
        </p:nvSpPr>
        <p:spPr/>
        <p:txBody>
          <a:bodyPr/>
          <a:lstStyle/>
          <a:p>
            <a:endParaRPr lang="nl-NL"/>
          </a:p>
        </p:txBody>
      </p:sp>
      <p:sp>
        <p:nvSpPr>
          <p:cNvPr id="6" name="Slide Number Placeholder 5">
            <a:extLst>
              <a:ext uri="{FF2B5EF4-FFF2-40B4-BE49-F238E27FC236}">
                <a16:creationId xmlns:a16="http://schemas.microsoft.com/office/drawing/2014/main" id="{5111E759-53CF-2C49-E817-1244216C8865}"/>
              </a:ext>
            </a:extLst>
          </p:cNvPr>
          <p:cNvSpPr>
            <a:spLocks noGrp="1"/>
          </p:cNvSpPr>
          <p:nvPr>
            <p:ph type="sldNum" sz="quarter" idx="12"/>
          </p:nvPr>
        </p:nvSpPr>
        <p:spPr/>
        <p:txBody>
          <a:bodyPr/>
          <a:lstStyle/>
          <a:p>
            <a:fld id="{C4DB1393-34E8-463D-939A-8BAEBAAEAB87}" type="slidenum">
              <a:rPr lang="nl-NL" smtClean="0"/>
              <a:t>‹#›</a:t>
            </a:fld>
            <a:endParaRPr lang="nl-NL"/>
          </a:p>
        </p:txBody>
      </p:sp>
    </p:spTree>
    <p:extLst>
      <p:ext uri="{BB962C8B-B14F-4D97-AF65-F5344CB8AC3E}">
        <p14:creationId xmlns:p14="http://schemas.microsoft.com/office/powerpoint/2010/main" val="25641931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4F9D90-3384-4EB7-6875-04BE3042350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nl-NL"/>
          </a:p>
        </p:txBody>
      </p:sp>
      <p:sp>
        <p:nvSpPr>
          <p:cNvPr id="3" name="Text Placeholder 2">
            <a:extLst>
              <a:ext uri="{FF2B5EF4-FFF2-40B4-BE49-F238E27FC236}">
                <a16:creationId xmlns:a16="http://schemas.microsoft.com/office/drawing/2014/main" id="{E7E39708-BA14-B4FF-9B45-844DDF59C65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A5E7DA64-F518-34A9-0538-9EACBA221243}"/>
              </a:ext>
            </a:extLst>
          </p:cNvPr>
          <p:cNvSpPr>
            <a:spLocks noGrp="1"/>
          </p:cNvSpPr>
          <p:nvPr>
            <p:ph type="dt" sz="half" idx="10"/>
          </p:nvPr>
        </p:nvSpPr>
        <p:spPr/>
        <p:txBody>
          <a:bodyPr/>
          <a:lstStyle/>
          <a:p>
            <a:fld id="{677C07D3-2D8D-4ACD-A855-40E10FA225CC}" type="datetimeFigureOut">
              <a:rPr lang="nl-NL" smtClean="0"/>
              <a:t>16-2-2023</a:t>
            </a:fld>
            <a:endParaRPr lang="nl-NL"/>
          </a:p>
        </p:txBody>
      </p:sp>
      <p:sp>
        <p:nvSpPr>
          <p:cNvPr id="5" name="Footer Placeholder 4">
            <a:extLst>
              <a:ext uri="{FF2B5EF4-FFF2-40B4-BE49-F238E27FC236}">
                <a16:creationId xmlns:a16="http://schemas.microsoft.com/office/drawing/2014/main" id="{DC9B4893-F580-3B35-9ACB-736E9678FDAE}"/>
              </a:ext>
            </a:extLst>
          </p:cNvPr>
          <p:cNvSpPr>
            <a:spLocks noGrp="1"/>
          </p:cNvSpPr>
          <p:nvPr>
            <p:ph type="ftr" sz="quarter" idx="11"/>
          </p:nvPr>
        </p:nvSpPr>
        <p:spPr/>
        <p:txBody>
          <a:bodyPr/>
          <a:lstStyle/>
          <a:p>
            <a:endParaRPr lang="nl-NL"/>
          </a:p>
        </p:txBody>
      </p:sp>
      <p:sp>
        <p:nvSpPr>
          <p:cNvPr id="6" name="Slide Number Placeholder 5">
            <a:extLst>
              <a:ext uri="{FF2B5EF4-FFF2-40B4-BE49-F238E27FC236}">
                <a16:creationId xmlns:a16="http://schemas.microsoft.com/office/drawing/2014/main" id="{AA184170-8296-89B2-2D0B-62A3FD3C4C6B}"/>
              </a:ext>
            </a:extLst>
          </p:cNvPr>
          <p:cNvSpPr>
            <a:spLocks noGrp="1"/>
          </p:cNvSpPr>
          <p:nvPr>
            <p:ph type="sldNum" sz="quarter" idx="12"/>
          </p:nvPr>
        </p:nvSpPr>
        <p:spPr/>
        <p:txBody>
          <a:bodyPr/>
          <a:lstStyle/>
          <a:p>
            <a:fld id="{C4DB1393-34E8-463D-939A-8BAEBAAEAB87}" type="slidenum">
              <a:rPr lang="nl-NL" smtClean="0"/>
              <a:t>‹#›</a:t>
            </a:fld>
            <a:endParaRPr lang="nl-NL"/>
          </a:p>
        </p:txBody>
      </p:sp>
    </p:spTree>
    <p:extLst>
      <p:ext uri="{BB962C8B-B14F-4D97-AF65-F5344CB8AC3E}">
        <p14:creationId xmlns:p14="http://schemas.microsoft.com/office/powerpoint/2010/main" val="39664384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88E8C4-D81A-1930-EF49-A08EDF14F053}"/>
              </a:ext>
            </a:extLst>
          </p:cNvPr>
          <p:cNvSpPr>
            <a:spLocks noGrp="1"/>
          </p:cNvSpPr>
          <p:nvPr>
            <p:ph type="title"/>
          </p:nvPr>
        </p:nvSpPr>
        <p:spPr/>
        <p:txBody>
          <a:bodyPr/>
          <a:lstStyle/>
          <a:p>
            <a:r>
              <a:rPr lang="en-US"/>
              <a:t>Click to edit Master title style</a:t>
            </a:r>
            <a:endParaRPr lang="nl-NL"/>
          </a:p>
        </p:txBody>
      </p:sp>
      <p:sp>
        <p:nvSpPr>
          <p:cNvPr id="3" name="Content Placeholder 2">
            <a:extLst>
              <a:ext uri="{FF2B5EF4-FFF2-40B4-BE49-F238E27FC236}">
                <a16:creationId xmlns:a16="http://schemas.microsoft.com/office/drawing/2014/main" id="{56DA6E17-D945-A841-9233-3B69B2363A26}"/>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nl-NL"/>
          </a:p>
        </p:txBody>
      </p:sp>
      <p:sp>
        <p:nvSpPr>
          <p:cNvPr id="4" name="Content Placeholder 3">
            <a:extLst>
              <a:ext uri="{FF2B5EF4-FFF2-40B4-BE49-F238E27FC236}">
                <a16:creationId xmlns:a16="http://schemas.microsoft.com/office/drawing/2014/main" id="{953778A8-FEA9-0A2D-8D65-A24AF087D878}"/>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nl-NL"/>
          </a:p>
        </p:txBody>
      </p:sp>
      <p:sp>
        <p:nvSpPr>
          <p:cNvPr id="5" name="Date Placeholder 4">
            <a:extLst>
              <a:ext uri="{FF2B5EF4-FFF2-40B4-BE49-F238E27FC236}">
                <a16:creationId xmlns:a16="http://schemas.microsoft.com/office/drawing/2014/main" id="{DF1DF2C4-93B8-0BEF-423D-26FAB411E403}"/>
              </a:ext>
            </a:extLst>
          </p:cNvPr>
          <p:cNvSpPr>
            <a:spLocks noGrp="1"/>
          </p:cNvSpPr>
          <p:nvPr>
            <p:ph type="dt" sz="half" idx="10"/>
          </p:nvPr>
        </p:nvSpPr>
        <p:spPr/>
        <p:txBody>
          <a:bodyPr/>
          <a:lstStyle/>
          <a:p>
            <a:fld id="{677C07D3-2D8D-4ACD-A855-40E10FA225CC}" type="datetimeFigureOut">
              <a:rPr lang="nl-NL" smtClean="0"/>
              <a:t>16-2-2023</a:t>
            </a:fld>
            <a:endParaRPr lang="nl-NL"/>
          </a:p>
        </p:txBody>
      </p:sp>
      <p:sp>
        <p:nvSpPr>
          <p:cNvPr id="6" name="Footer Placeholder 5">
            <a:extLst>
              <a:ext uri="{FF2B5EF4-FFF2-40B4-BE49-F238E27FC236}">
                <a16:creationId xmlns:a16="http://schemas.microsoft.com/office/drawing/2014/main" id="{2F71531F-BCAB-5C5A-5F50-FACA039AA925}"/>
              </a:ext>
            </a:extLst>
          </p:cNvPr>
          <p:cNvSpPr>
            <a:spLocks noGrp="1"/>
          </p:cNvSpPr>
          <p:nvPr>
            <p:ph type="ftr" sz="quarter" idx="11"/>
          </p:nvPr>
        </p:nvSpPr>
        <p:spPr/>
        <p:txBody>
          <a:bodyPr/>
          <a:lstStyle/>
          <a:p>
            <a:endParaRPr lang="nl-NL"/>
          </a:p>
        </p:txBody>
      </p:sp>
      <p:sp>
        <p:nvSpPr>
          <p:cNvPr id="7" name="Slide Number Placeholder 6">
            <a:extLst>
              <a:ext uri="{FF2B5EF4-FFF2-40B4-BE49-F238E27FC236}">
                <a16:creationId xmlns:a16="http://schemas.microsoft.com/office/drawing/2014/main" id="{A40A7520-F89E-AAF1-6B9F-C26D33D5C467}"/>
              </a:ext>
            </a:extLst>
          </p:cNvPr>
          <p:cNvSpPr>
            <a:spLocks noGrp="1"/>
          </p:cNvSpPr>
          <p:nvPr>
            <p:ph type="sldNum" sz="quarter" idx="12"/>
          </p:nvPr>
        </p:nvSpPr>
        <p:spPr/>
        <p:txBody>
          <a:bodyPr/>
          <a:lstStyle/>
          <a:p>
            <a:fld id="{C4DB1393-34E8-463D-939A-8BAEBAAEAB87}" type="slidenum">
              <a:rPr lang="nl-NL" smtClean="0"/>
              <a:t>‹#›</a:t>
            </a:fld>
            <a:endParaRPr lang="nl-NL"/>
          </a:p>
        </p:txBody>
      </p:sp>
    </p:spTree>
    <p:extLst>
      <p:ext uri="{BB962C8B-B14F-4D97-AF65-F5344CB8AC3E}">
        <p14:creationId xmlns:p14="http://schemas.microsoft.com/office/powerpoint/2010/main" val="16333133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384F12-22B4-A210-FC03-2B537EF35A99}"/>
              </a:ext>
            </a:extLst>
          </p:cNvPr>
          <p:cNvSpPr>
            <a:spLocks noGrp="1"/>
          </p:cNvSpPr>
          <p:nvPr>
            <p:ph type="title"/>
          </p:nvPr>
        </p:nvSpPr>
        <p:spPr>
          <a:xfrm>
            <a:off x="839788" y="365125"/>
            <a:ext cx="10515600" cy="1325563"/>
          </a:xfrm>
        </p:spPr>
        <p:txBody>
          <a:bodyPr/>
          <a:lstStyle/>
          <a:p>
            <a:r>
              <a:rPr lang="en-US"/>
              <a:t>Click to edit Master title style</a:t>
            </a:r>
            <a:endParaRPr lang="nl-NL"/>
          </a:p>
        </p:txBody>
      </p:sp>
      <p:sp>
        <p:nvSpPr>
          <p:cNvPr id="3" name="Text Placeholder 2">
            <a:extLst>
              <a:ext uri="{FF2B5EF4-FFF2-40B4-BE49-F238E27FC236}">
                <a16:creationId xmlns:a16="http://schemas.microsoft.com/office/drawing/2014/main" id="{5B0566B6-3EB1-719D-12DB-B31C8598CFB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6640F75-83AE-FF60-A8D6-6E2C93A5117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nl-NL"/>
          </a:p>
        </p:txBody>
      </p:sp>
      <p:sp>
        <p:nvSpPr>
          <p:cNvPr id="5" name="Text Placeholder 4">
            <a:extLst>
              <a:ext uri="{FF2B5EF4-FFF2-40B4-BE49-F238E27FC236}">
                <a16:creationId xmlns:a16="http://schemas.microsoft.com/office/drawing/2014/main" id="{F255186A-7A85-B2CE-3655-477483D3C75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ABB9C317-43EF-B457-E946-3AB23465671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nl-NL"/>
          </a:p>
        </p:txBody>
      </p:sp>
      <p:sp>
        <p:nvSpPr>
          <p:cNvPr id="7" name="Date Placeholder 6">
            <a:extLst>
              <a:ext uri="{FF2B5EF4-FFF2-40B4-BE49-F238E27FC236}">
                <a16:creationId xmlns:a16="http://schemas.microsoft.com/office/drawing/2014/main" id="{0122769C-55D2-8C9C-D36B-73F31ADE4191}"/>
              </a:ext>
            </a:extLst>
          </p:cNvPr>
          <p:cNvSpPr>
            <a:spLocks noGrp="1"/>
          </p:cNvSpPr>
          <p:nvPr>
            <p:ph type="dt" sz="half" idx="10"/>
          </p:nvPr>
        </p:nvSpPr>
        <p:spPr/>
        <p:txBody>
          <a:bodyPr/>
          <a:lstStyle/>
          <a:p>
            <a:fld id="{677C07D3-2D8D-4ACD-A855-40E10FA225CC}" type="datetimeFigureOut">
              <a:rPr lang="nl-NL" smtClean="0"/>
              <a:t>16-2-2023</a:t>
            </a:fld>
            <a:endParaRPr lang="nl-NL"/>
          </a:p>
        </p:txBody>
      </p:sp>
      <p:sp>
        <p:nvSpPr>
          <p:cNvPr id="8" name="Footer Placeholder 7">
            <a:extLst>
              <a:ext uri="{FF2B5EF4-FFF2-40B4-BE49-F238E27FC236}">
                <a16:creationId xmlns:a16="http://schemas.microsoft.com/office/drawing/2014/main" id="{E290E33D-7574-A65A-2243-5E0C4E482AF6}"/>
              </a:ext>
            </a:extLst>
          </p:cNvPr>
          <p:cNvSpPr>
            <a:spLocks noGrp="1"/>
          </p:cNvSpPr>
          <p:nvPr>
            <p:ph type="ftr" sz="quarter" idx="11"/>
          </p:nvPr>
        </p:nvSpPr>
        <p:spPr/>
        <p:txBody>
          <a:bodyPr/>
          <a:lstStyle/>
          <a:p>
            <a:endParaRPr lang="nl-NL"/>
          </a:p>
        </p:txBody>
      </p:sp>
      <p:sp>
        <p:nvSpPr>
          <p:cNvPr id="9" name="Slide Number Placeholder 8">
            <a:extLst>
              <a:ext uri="{FF2B5EF4-FFF2-40B4-BE49-F238E27FC236}">
                <a16:creationId xmlns:a16="http://schemas.microsoft.com/office/drawing/2014/main" id="{9A099CF4-02F5-8841-A6FB-F9525B02D5EF}"/>
              </a:ext>
            </a:extLst>
          </p:cNvPr>
          <p:cNvSpPr>
            <a:spLocks noGrp="1"/>
          </p:cNvSpPr>
          <p:nvPr>
            <p:ph type="sldNum" sz="quarter" idx="12"/>
          </p:nvPr>
        </p:nvSpPr>
        <p:spPr/>
        <p:txBody>
          <a:bodyPr/>
          <a:lstStyle/>
          <a:p>
            <a:fld id="{C4DB1393-34E8-463D-939A-8BAEBAAEAB87}" type="slidenum">
              <a:rPr lang="nl-NL" smtClean="0"/>
              <a:t>‹#›</a:t>
            </a:fld>
            <a:endParaRPr lang="nl-NL"/>
          </a:p>
        </p:txBody>
      </p:sp>
    </p:spTree>
    <p:extLst>
      <p:ext uri="{BB962C8B-B14F-4D97-AF65-F5344CB8AC3E}">
        <p14:creationId xmlns:p14="http://schemas.microsoft.com/office/powerpoint/2010/main" val="4252062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65852B-5816-92B4-24C2-CF332F731CC2}"/>
              </a:ext>
            </a:extLst>
          </p:cNvPr>
          <p:cNvSpPr>
            <a:spLocks noGrp="1"/>
          </p:cNvSpPr>
          <p:nvPr>
            <p:ph type="title"/>
          </p:nvPr>
        </p:nvSpPr>
        <p:spPr/>
        <p:txBody>
          <a:bodyPr/>
          <a:lstStyle/>
          <a:p>
            <a:r>
              <a:rPr lang="en-US"/>
              <a:t>Click to edit Master title style</a:t>
            </a:r>
            <a:endParaRPr lang="nl-NL"/>
          </a:p>
        </p:txBody>
      </p:sp>
      <p:sp>
        <p:nvSpPr>
          <p:cNvPr id="3" name="Date Placeholder 2">
            <a:extLst>
              <a:ext uri="{FF2B5EF4-FFF2-40B4-BE49-F238E27FC236}">
                <a16:creationId xmlns:a16="http://schemas.microsoft.com/office/drawing/2014/main" id="{B9C9ECF0-56F0-C5BD-415F-4B030A44121B}"/>
              </a:ext>
            </a:extLst>
          </p:cNvPr>
          <p:cNvSpPr>
            <a:spLocks noGrp="1"/>
          </p:cNvSpPr>
          <p:nvPr>
            <p:ph type="dt" sz="half" idx="10"/>
          </p:nvPr>
        </p:nvSpPr>
        <p:spPr/>
        <p:txBody>
          <a:bodyPr/>
          <a:lstStyle/>
          <a:p>
            <a:fld id="{677C07D3-2D8D-4ACD-A855-40E10FA225CC}" type="datetimeFigureOut">
              <a:rPr lang="nl-NL" smtClean="0"/>
              <a:t>16-2-2023</a:t>
            </a:fld>
            <a:endParaRPr lang="nl-NL"/>
          </a:p>
        </p:txBody>
      </p:sp>
      <p:sp>
        <p:nvSpPr>
          <p:cNvPr id="4" name="Footer Placeholder 3">
            <a:extLst>
              <a:ext uri="{FF2B5EF4-FFF2-40B4-BE49-F238E27FC236}">
                <a16:creationId xmlns:a16="http://schemas.microsoft.com/office/drawing/2014/main" id="{A837E0A3-6157-57B9-170A-EE1EC3BC2B81}"/>
              </a:ext>
            </a:extLst>
          </p:cNvPr>
          <p:cNvSpPr>
            <a:spLocks noGrp="1"/>
          </p:cNvSpPr>
          <p:nvPr>
            <p:ph type="ftr" sz="quarter" idx="11"/>
          </p:nvPr>
        </p:nvSpPr>
        <p:spPr/>
        <p:txBody>
          <a:bodyPr/>
          <a:lstStyle/>
          <a:p>
            <a:endParaRPr lang="nl-NL"/>
          </a:p>
        </p:txBody>
      </p:sp>
      <p:sp>
        <p:nvSpPr>
          <p:cNvPr id="5" name="Slide Number Placeholder 4">
            <a:extLst>
              <a:ext uri="{FF2B5EF4-FFF2-40B4-BE49-F238E27FC236}">
                <a16:creationId xmlns:a16="http://schemas.microsoft.com/office/drawing/2014/main" id="{6E664527-FDE0-B0C1-92BE-C00A5A34D89D}"/>
              </a:ext>
            </a:extLst>
          </p:cNvPr>
          <p:cNvSpPr>
            <a:spLocks noGrp="1"/>
          </p:cNvSpPr>
          <p:nvPr>
            <p:ph type="sldNum" sz="quarter" idx="12"/>
          </p:nvPr>
        </p:nvSpPr>
        <p:spPr/>
        <p:txBody>
          <a:bodyPr/>
          <a:lstStyle/>
          <a:p>
            <a:fld id="{C4DB1393-34E8-463D-939A-8BAEBAAEAB87}" type="slidenum">
              <a:rPr lang="nl-NL" smtClean="0"/>
              <a:t>‹#›</a:t>
            </a:fld>
            <a:endParaRPr lang="nl-NL"/>
          </a:p>
        </p:txBody>
      </p:sp>
    </p:spTree>
    <p:extLst>
      <p:ext uri="{BB962C8B-B14F-4D97-AF65-F5344CB8AC3E}">
        <p14:creationId xmlns:p14="http://schemas.microsoft.com/office/powerpoint/2010/main" val="10234447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7F05FC0-F864-563D-211F-AB57B9FAAA02}"/>
              </a:ext>
            </a:extLst>
          </p:cNvPr>
          <p:cNvSpPr>
            <a:spLocks noGrp="1"/>
          </p:cNvSpPr>
          <p:nvPr>
            <p:ph type="dt" sz="half" idx="10"/>
          </p:nvPr>
        </p:nvSpPr>
        <p:spPr/>
        <p:txBody>
          <a:bodyPr/>
          <a:lstStyle/>
          <a:p>
            <a:fld id="{677C07D3-2D8D-4ACD-A855-40E10FA225CC}" type="datetimeFigureOut">
              <a:rPr lang="nl-NL" smtClean="0"/>
              <a:t>16-2-2023</a:t>
            </a:fld>
            <a:endParaRPr lang="nl-NL"/>
          </a:p>
        </p:txBody>
      </p:sp>
      <p:sp>
        <p:nvSpPr>
          <p:cNvPr id="3" name="Footer Placeholder 2">
            <a:extLst>
              <a:ext uri="{FF2B5EF4-FFF2-40B4-BE49-F238E27FC236}">
                <a16:creationId xmlns:a16="http://schemas.microsoft.com/office/drawing/2014/main" id="{6F659007-4199-21A0-D862-9107D7614165}"/>
              </a:ext>
            </a:extLst>
          </p:cNvPr>
          <p:cNvSpPr>
            <a:spLocks noGrp="1"/>
          </p:cNvSpPr>
          <p:nvPr>
            <p:ph type="ftr" sz="quarter" idx="11"/>
          </p:nvPr>
        </p:nvSpPr>
        <p:spPr/>
        <p:txBody>
          <a:bodyPr/>
          <a:lstStyle/>
          <a:p>
            <a:endParaRPr lang="nl-NL"/>
          </a:p>
        </p:txBody>
      </p:sp>
      <p:sp>
        <p:nvSpPr>
          <p:cNvPr id="4" name="Slide Number Placeholder 3">
            <a:extLst>
              <a:ext uri="{FF2B5EF4-FFF2-40B4-BE49-F238E27FC236}">
                <a16:creationId xmlns:a16="http://schemas.microsoft.com/office/drawing/2014/main" id="{25053E4D-604C-41A6-4F29-A128E0B59C22}"/>
              </a:ext>
            </a:extLst>
          </p:cNvPr>
          <p:cNvSpPr>
            <a:spLocks noGrp="1"/>
          </p:cNvSpPr>
          <p:nvPr>
            <p:ph type="sldNum" sz="quarter" idx="12"/>
          </p:nvPr>
        </p:nvSpPr>
        <p:spPr/>
        <p:txBody>
          <a:bodyPr/>
          <a:lstStyle/>
          <a:p>
            <a:fld id="{C4DB1393-34E8-463D-939A-8BAEBAAEAB87}" type="slidenum">
              <a:rPr lang="nl-NL" smtClean="0"/>
              <a:t>‹#›</a:t>
            </a:fld>
            <a:endParaRPr lang="nl-NL"/>
          </a:p>
        </p:txBody>
      </p:sp>
    </p:spTree>
    <p:extLst>
      <p:ext uri="{BB962C8B-B14F-4D97-AF65-F5344CB8AC3E}">
        <p14:creationId xmlns:p14="http://schemas.microsoft.com/office/powerpoint/2010/main" val="23944745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D1920E-A955-3E87-BBE8-81450C7A48F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nl-NL"/>
          </a:p>
        </p:txBody>
      </p:sp>
      <p:sp>
        <p:nvSpPr>
          <p:cNvPr id="3" name="Content Placeholder 2">
            <a:extLst>
              <a:ext uri="{FF2B5EF4-FFF2-40B4-BE49-F238E27FC236}">
                <a16:creationId xmlns:a16="http://schemas.microsoft.com/office/drawing/2014/main" id="{EF174BC0-A000-9F87-D0EE-2F7FE7E01DB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nl-NL"/>
          </a:p>
        </p:txBody>
      </p:sp>
      <p:sp>
        <p:nvSpPr>
          <p:cNvPr id="4" name="Text Placeholder 3">
            <a:extLst>
              <a:ext uri="{FF2B5EF4-FFF2-40B4-BE49-F238E27FC236}">
                <a16:creationId xmlns:a16="http://schemas.microsoft.com/office/drawing/2014/main" id="{8DAE6F60-18F2-842D-0FE0-C82DAB7EC4A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65EA181-3EF9-35B0-F9D3-56D64C97BB16}"/>
              </a:ext>
            </a:extLst>
          </p:cNvPr>
          <p:cNvSpPr>
            <a:spLocks noGrp="1"/>
          </p:cNvSpPr>
          <p:nvPr>
            <p:ph type="dt" sz="half" idx="10"/>
          </p:nvPr>
        </p:nvSpPr>
        <p:spPr/>
        <p:txBody>
          <a:bodyPr/>
          <a:lstStyle/>
          <a:p>
            <a:fld id="{677C07D3-2D8D-4ACD-A855-40E10FA225CC}" type="datetimeFigureOut">
              <a:rPr lang="nl-NL" smtClean="0"/>
              <a:t>16-2-2023</a:t>
            </a:fld>
            <a:endParaRPr lang="nl-NL"/>
          </a:p>
        </p:txBody>
      </p:sp>
      <p:sp>
        <p:nvSpPr>
          <p:cNvPr id="6" name="Footer Placeholder 5">
            <a:extLst>
              <a:ext uri="{FF2B5EF4-FFF2-40B4-BE49-F238E27FC236}">
                <a16:creationId xmlns:a16="http://schemas.microsoft.com/office/drawing/2014/main" id="{26279118-C7AD-ADD9-0A8E-F29E84D22A9B}"/>
              </a:ext>
            </a:extLst>
          </p:cNvPr>
          <p:cNvSpPr>
            <a:spLocks noGrp="1"/>
          </p:cNvSpPr>
          <p:nvPr>
            <p:ph type="ftr" sz="quarter" idx="11"/>
          </p:nvPr>
        </p:nvSpPr>
        <p:spPr/>
        <p:txBody>
          <a:bodyPr/>
          <a:lstStyle/>
          <a:p>
            <a:endParaRPr lang="nl-NL"/>
          </a:p>
        </p:txBody>
      </p:sp>
      <p:sp>
        <p:nvSpPr>
          <p:cNvPr id="7" name="Slide Number Placeholder 6">
            <a:extLst>
              <a:ext uri="{FF2B5EF4-FFF2-40B4-BE49-F238E27FC236}">
                <a16:creationId xmlns:a16="http://schemas.microsoft.com/office/drawing/2014/main" id="{1702B16D-1399-23E1-F8D5-ACC1A4BCD182}"/>
              </a:ext>
            </a:extLst>
          </p:cNvPr>
          <p:cNvSpPr>
            <a:spLocks noGrp="1"/>
          </p:cNvSpPr>
          <p:nvPr>
            <p:ph type="sldNum" sz="quarter" idx="12"/>
          </p:nvPr>
        </p:nvSpPr>
        <p:spPr/>
        <p:txBody>
          <a:bodyPr/>
          <a:lstStyle/>
          <a:p>
            <a:fld id="{C4DB1393-34E8-463D-939A-8BAEBAAEAB87}" type="slidenum">
              <a:rPr lang="nl-NL" smtClean="0"/>
              <a:t>‹#›</a:t>
            </a:fld>
            <a:endParaRPr lang="nl-NL"/>
          </a:p>
        </p:txBody>
      </p:sp>
    </p:spTree>
    <p:extLst>
      <p:ext uri="{BB962C8B-B14F-4D97-AF65-F5344CB8AC3E}">
        <p14:creationId xmlns:p14="http://schemas.microsoft.com/office/powerpoint/2010/main" val="39504197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696D92-6E16-43A2-A536-0B6C37606AB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nl-NL"/>
          </a:p>
        </p:txBody>
      </p:sp>
      <p:sp>
        <p:nvSpPr>
          <p:cNvPr id="3" name="Picture Placeholder 2">
            <a:extLst>
              <a:ext uri="{FF2B5EF4-FFF2-40B4-BE49-F238E27FC236}">
                <a16:creationId xmlns:a16="http://schemas.microsoft.com/office/drawing/2014/main" id="{04FAA91C-84A6-3FCC-5FF2-0B425426B08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nl-NL"/>
          </a:p>
        </p:txBody>
      </p:sp>
      <p:sp>
        <p:nvSpPr>
          <p:cNvPr id="4" name="Text Placeholder 3">
            <a:extLst>
              <a:ext uri="{FF2B5EF4-FFF2-40B4-BE49-F238E27FC236}">
                <a16:creationId xmlns:a16="http://schemas.microsoft.com/office/drawing/2014/main" id="{E11B2598-2899-5495-757B-AC6E371C513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6FBAC8C-1EE2-E4BD-5F7B-A32D53654D6C}"/>
              </a:ext>
            </a:extLst>
          </p:cNvPr>
          <p:cNvSpPr>
            <a:spLocks noGrp="1"/>
          </p:cNvSpPr>
          <p:nvPr>
            <p:ph type="dt" sz="half" idx="10"/>
          </p:nvPr>
        </p:nvSpPr>
        <p:spPr/>
        <p:txBody>
          <a:bodyPr/>
          <a:lstStyle/>
          <a:p>
            <a:fld id="{677C07D3-2D8D-4ACD-A855-40E10FA225CC}" type="datetimeFigureOut">
              <a:rPr lang="nl-NL" smtClean="0"/>
              <a:t>16-2-2023</a:t>
            </a:fld>
            <a:endParaRPr lang="nl-NL"/>
          </a:p>
        </p:txBody>
      </p:sp>
      <p:sp>
        <p:nvSpPr>
          <p:cNvPr id="6" name="Footer Placeholder 5">
            <a:extLst>
              <a:ext uri="{FF2B5EF4-FFF2-40B4-BE49-F238E27FC236}">
                <a16:creationId xmlns:a16="http://schemas.microsoft.com/office/drawing/2014/main" id="{FA8C2AD9-DC1C-9338-5758-69046A1C6144}"/>
              </a:ext>
            </a:extLst>
          </p:cNvPr>
          <p:cNvSpPr>
            <a:spLocks noGrp="1"/>
          </p:cNvSpPr>
          <p:nvPr>
            <p:ph type="ftr" sz="quarter" idx="11"/>
          </p:nvPr>
        </p:nvSpPr>
        <p:spPr/>
        <p:txBody>
          <a:bodyPr/>
          <a:lstStyle/>
          <a:p>
            <a:endParaRPr lang="nl-NL"/>
          </a:p>
        </p:txBody>
      </p:sp>
      <p:sp>
        <p:nvSpPr>
          <p:cNvPr id="7" name="Slide Number Placeholder 6">
            <a:extLst>
              <a:ext uri="{FF2B5EF4-FFF2-40B4-BE49-F238E27FC236}">
                <a16:creationId xmlns:a16="http://schemas.microsoft.com/office/drawing/2014/main" id="{8B7A1467-1BD5-3C2C-6554-98F3EA604827}"/>
              </a:ext>
            </a:extLst>
          </p:cNvPr>
          <p:cNvSpPr>
            <a:spLocks noGrp="1"/>
          </p:cNvSpPr>
          <p:nvPr>
            <p:ph type="sldNum" sz="quarter" idx="12"/>
          </p:nvPr>
        </p:nvSpPr>
        <p:spPr/>
        <p:txBody>
          <a:bodyPr/>
          <a:lstStyle/>
          <a:p>
            <a:fld id="{C4DB1393-34E8-463D-939A-8BAEBAAEAB87}" type="slidenum">
              <a:rPr lang="nl-NL" smtClean="0"/>
              <a:t>‹#›</a:t>
            </a:fld>
            <a:endParaRPr lang="nl-NL"/>
          </a:p>
        </p:txBody>
      </p:sp>
    </p:spTree>
    <p:extLst>
      <p:ext uri="{BB962C8B-B14F-4D97-AF65-F5344CB8AC3E}">
        <p14:creationId xmlns:p14="http://schemas.microsoft.com/office/powerpoint/2010/main" val="34448042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EBF4D9-DB09-6A58-B634-A0194DD83A1F}"/>
              </a:ext>
            </a:extLst>
          </p:cNvPr>
          <p:cNvSpPr>
            <a:spLocks noGrp="1"/>
          </p:cNvSpPr>
          <p:nvPr>
            <p:ph type="title"/>
          </p:nvPr>
        </p:nvSpPr>
        <p:spPr/>
        <p:txBody>
          <a:bodyPr/>
          <a:lstStyle/>
          <a:p>
            <a:r>
              <a:rPr lang="en-US"/>
              <a:t>Click to edit Master title style</a:t>
            </a:r>
            <a:endParaRPr lang="nl-NL"/>
          </a:p>
        </p:txBody>
      </p:sp>
      <p:sp>
        <p:nvSpPr>
          <p:cNvPr id="3" name="Vertical Text Placeholder 2">
            <a:extLst>
              <a:ext uri="{FF2B5EF4-FFF2-40B4-BE49-F238E27FC236}">
                <a16:creationId xmlns:a16="http://schemas.microsoft.com/office/drawing/2014/main" id="{72172D5B-9E2C-773B-0717-22FF51DD1B3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nl-NL"/>
          </a:p>
        </p:txBody>
      </p:sp>
      <p:sp>
        <p:nvSpPr>
          <p:cNvPr id="4" name="Date Placeholder 3">
            <a:extLst>
              <a:ext uri="{FF2B5EF4-FFF2-40B4-BE49-F238E27FC236}">
                <a16:creationId xmlns:a16="http://schemas.microsoft.com/office/drawing/2014/main" id="{285EC53E-8831-B2FD-3F64-72B228A01EA9}"/>
              </a:ext>
            </a:extLst>
          </p:cNvPr>
          <p:cNvSpPr>
            <a:spLocks noGrp="1"/>
          </p:cNvSpPr>
          <p:nvPr>
            <p:ph type="dt" sz="half" idx="10"/>
          </p:nvPr>
        </p:nvSpPr>
        <p:spPr/>
        <p:txBody>
          <a:bodyPr/>
          <a:lstStyle/>
          <a:p>
            <a:fld id="{677C07D3-2D8D-4ACD-A855-40E10FA225CC}" type="datetimeFigureOut">
              <a:rPr lang="nl-NL" smtClean="0"/>
              <a:t>16-2-2023</a:t>
            </a:fld>
            <a:endParaRPr lang="nl-NL"/>
          </a:p>
        </p:txBody>
      </p:sp>
      <p:sp>
        <p:nvSpPr>
          <p:cNvPr id="5" name="Footer Placeholder 4">
            <a:extLst>
              <a:ext uri="{FF2B5EF4-FFF2-40B4-BE49-F238E27FC236}">
                <a16:creationId xmlns:a16="http://schemas.microsoft.com/office/drawing/2014/main" id="{F9B14964-F8DE-88E7-5CC0-A19B9F33601D}"/>
              </a:ext>
            </a:extLst>
          </p:cNvPr>
          <p:cNvSpPr>
            <a:spLocks noGrp="1"/>
          </p:cNvSpPr>
          <p:nvPr>
            <p:ph type="ftr" sz="quarter" idx="11"/>
          </p:nvPr>
        </p:nvSpPr>
        <p:spPr/>
        <p:txBody>
          <a:bodyPr/>
          <a:lstStyle/>
          <a:p>
            <a:endParaRPr lang="nl-NL"/>
          </a:p>
        </p:txBody>
      </p:sp>
      <p:sp>
        <p:nvSpPr>
          <p:cNvPr id="6" name="Slide Number Placeholder 5">
            <a:extLst>
              <a:ext uri="{FF2B5EF4-FFF2-40B4-BE49-F238E27FC236}">
                <a16:creationId xmlns:a16="http://schemas.microsoft.com/office/drawing/2014/main" id="{2F3D4D5A-F609-CDA0-7232-031D6395850D}"/>
              </a:ext>
            </a:extLst>
          </p:cNvPr>
          <p:cNvSpPr>
            <a:spLocks noGrp="1"/>
          </p:cNvSpPr>
          <p:nvPr>
            <p:ph type="sldNum" sz="quarter" idx="12"/>
          </p:nvPr>
        </p:nvSpPr>
        <p:spPr/>
        <p:txBody>
          <a:bodyPr/>
          <a:lstStyle/>
          <a:p>
            <a:fld id="{C4DB1393-34E8-463D-939A-8BAEBAAEAB87}" type="slidenum">
              <a:rPr lang="nl-NL" smtClean="0"/>
              <a:t>‹#›</a:t>
            </a:fld>
            <a:endParaRPr lang="nl-NL"/>
          </a:p>
        </p:txBody>
      </p:sp>
    </p:spTree>
    <p:extLst>
      <p:ext uri="{BB962C8B-B14F-4D97-AF65-F5344CB8AC3E}">
        <p14:creationId xmlns:p14="http://schemas.microsoft.com/office/powerpoint/2010/main" val="27982651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81C7E03-B0F2-65C2-09E7-BBCEE23B4082}"/>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nl-NL"/>
          </a:p>
        </p:txBody>
      </p:sp>
      <p:sp>
        <p:nvSpPr>
          <p:cNvPr id="3" name="Vertical Text Placeholder 2">
            <a:extLst>
              <a:ext uri="{FF2B5EF4-FFF2-40B4-BE49-F238E27FC236}">
                <a16:creationId xmlns:a16="http://schemas.microsoft.com/office/drawing/2014/main" id="{7B51343D-ADF4-8BEC-4173-1CAF267F99D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nl-NL"/>
          </a:p>
        </p:txBody>
      </p:sp>
      <p:sp>
        <p:nvSpPr>
          <p:cNvPr id="4" name="Date Placeholder 3">
            <a:extLst>
              <a:ext uri="{FF2B5EF4-FFF2-40B4-BE49-F238E27FC236}">
                <a16:creationId xmlns:a16="http://schemas.microsoft.com/office/drawing/2014/main" id="{C1D6C3B8-D34B-52DC-969E-0C3AFCF01EEA}"/>
              </a:ext>
            </a:extLst>
          </p:cNvPr>
          <p:cNvSpPr>
            <a:spLocks noGrp="1"/>
          </p:cNvSpPr>
          <p:nvPr>
            <p:ph type="dt" sz="half" idx="10"/>
          </p:nvPr>
        </p:nvSpPr>
        <p:spPr/>
        <p:txBody>
          <a:bodyPr/>
          <a:lstStyle/>
          <a:p>
            <a:fld id="{677C07D3-2D8D-4ACD-A855-40E10FA225CC}" type="datetimeFigureOut">
              <a:rPr lang="nl-NL" smtClean="0"/>
              <a:t>16-2-2023</a:t>
            </a:fld>
            <a:endParaRPr lang="nl-NL"/>
          </a:p>
        </p:txBody>
      </p:sp>
      <p:sp>
        <p:nvSpPr>
          <p:cNvPr id="5" name="Footer Placeholder 4">
            <a:extLst>
              <a:ext uri="{FF2B5EF4-FFF2-40B4-BE49-F238E27FC236}">
                <a16:creationId xmlns:a16="http://schemas.microsoft.com/office/drawing/2014/main" id="{468A9009-3FCF-043D-66E1-674DA6E430E7}"/>
              </a:ext>
            </a:extLst>
          </p:cNvPr>
          <p:cNvSpPr>
            <a:spLocks noGrp="1"/>
          </p:cNvSpPr>
          <p:nvPr>
            <p:ph type="ftr" sz="quarter" idx="11"/>
          </p:nvPr>
        </p:nvSpPr>
        <p:spPr/>
        <p:txBody>
          <a:bodyPr/>
          <a:lstStyle/>
          <a:p>
            <a:endParaRPr lang="nl-NL"/>
          </a:p>
        </p:txBody>
      </p:sp>
      <p:sp>
        <p:nvSpPr>
          <p:cNvPr id="6" name="Slide Number Placeholder 5">
            <a:extLst>
              <a:ext uri="{FF2B5EF4-FFF2-40B4-BE49-F238E27FC236}">
                <a16:creationId xmlns:a16="http://schemas.microsoft.com/office/drawing/2014/main" id="{871F7E61-D55E-E95C-8EF8-2882E85B16A3}"/>
              </a:ext>
            </a:extLst>
          </p:cNvPr>
          <p:cNvSpPr>
            <a:spLocks noGrp="1"/>
          </p:cNvSpPr>
          <p:nvPr>
            <p:ph type="sldNum" sz="quarter" idx="12"/>
          </p:nvPr>
        </p:nvSpPr>
        <p:spPr/>
        <p:txBody>
          <a:bodyPr/>
          <a:lstStyle/>
          <a:p>
            <a:fld id="{C4DB1393-34E8-463D-939A-8BAEBAAEAB87}" type="slidenum">
              <a:rPr lang="nl-NL" smtClean="0"/>
              <a:t>‹#›</a:t>
            </a:fld>
            <a:endParaRPr lang="nl-NL"/>
          </a:p>
        </p:txBody>
      </p:sp>
    </p:spTree>
    <p:extLst>
      <p:ext uri="{BB962C8B-B14F-4D97-AF65-F5344CB8AC3E}">
        <p14:creationId xmlns:p14="http://schemas.microsoft.com/office/powerpoint/2010/main" val="5157709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0DAE639-DCE0-0BCE-04F7-6EDE57CAD89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nl-NL"/>
          </a:p>
        </p:txBody>
      </p:sp>
      <p:sp>
        <p:nvSpPr>
          <p:cNvPr id="3" name="Text Placeholder 2">
            <a:extLst>
              <a:ext uri="{FF2B5EF4-FFF2-40B4-BE49-F238E27FC236}">
                <a16:creationId xmlns:a16="http://schemas.microsoft.com/office/drawing/2014/main" id="{1E035DFD-E650-F079-B8A9-54A05EBC0FB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nl-NL"/>
          </a:p>
        </p:txBody>
      </p:sp>
      <p:sp>
        <p:nvSpPr>
          <p:cNvPr id="4" name="Date Placeholder 3">
            <a:extLst>
              <a:ext uri="{FF2B5EF4-FFF2-40B4-BE49-F238E27FC236}">
                <a16:creationId xmlns:a16="http://schemas.microsoft.com/office/drawing/2014/main" id="{E79DFBDC-A912-B4BC-4A20-67BE16E0023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77C07D3-2D8D-4ACD-A855-40E10FA225CC}" type="datetimeFigureOut">
              <a:rPr lang="nl-NL" smtClean="0"/>
              <a:t>16-2-2023</a:t>
            </a:fld>
            <a:endParaRPr lang="nl-NL"/>
          </a:p>
        </p:txBody>
      </p:sp>
      <p:sp>
        <p:nvSpPr>
          <p:cNvPr id="5" name="Footer Placeholder 4">
            <a:extLst>
              <a:ext uri="{FF2B5EF4-FFF2-40B4-BE49-F238E27FC236}">
                <a16:creationId xmlns:a16="http://schemas.microsoft.com/office/drawing/2014/main" id="{35B6EEA1-E12B-08E1-58EE-D0D5471CC80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nl-NL"/>
          </a:p>
        </p:txBody>
      </p:sp>
      <p:sp>
        <p:nvSpPr>
          <p:cNvPr id="6" name="Slide Number Placeholder 5">
            <a:extLst>
              <a:ext uri="{FF2B5EF4-FFF2-40B4-BE49-F238E27FC236}">
                <a16:creationId xmlns:a16="http://schemas.microsoft.com/office/drawing/2014/main" id="{67CE06D3-69CB-D5D5-9919-EF9D0B667D1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4DB1393-34E8-463D-939A-8BAEBAAEAB87}" type="slidenum">
              <a:rPr lang="nl-NL" smtClean="0"/>
              <a:t>‹#›</a:t>
            </a:fld>
            <a:endParaRPr lang="nl-NL"/>
          </a:p>
        </p:txBody>
      </p:sp>
    </p:spTree>
    <p:extLst>
      <p:ext uri="{BB962C8B-B14F-4D97-AF65-F5344CB8AC3E}">
        <p14:creationId xmlns:p14="http://schemas.microsoft.com/office/powerpoint/2010/main" val="400397832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2F78F8-29C8-9514-F565-AD3A174CB60D}"/>
              </a:ext>
            </a:extLst>
          </p:cNvPr>
          <p:cNvSpPr>
            <a:spLocks noGrp="1"/>
          </p:cNvSpPr>
          <p:nvPr>
            <p:ph type="ctrTitle"/>
          </p:nvPr>
        </p:nvSpPr>
        <p:spPr/>
        <p:txBody>
          <a:bodyPr/>
          <a:lstStyle/>
          <a:p>
            <a:r>
              <a:rPr lang="en-US" dirty="0"/>
              <a:t>Eldad </a:t>
            </a:r>
            <a:r>
              <a:rPr lang="en-US" dirty="0" err="1"/>
              <a:t>visie</a:t>
            </a:r>
            <a:r>
              <a:rPr lang="en-US" dirty="0"/>
              <a:t> + </a:t>
            </a:r>
            <a:r>
              <a:rPr lang="en-US" dirty="0" err="1"/>
              <a:t>structuur</a:t>
            </a:r>
            <a:r>
              <a:rPr lang="en-US" dirty="0"/>
              <a:t> 2023</a:t>
            </a:r>
            <a:endParaRPr lang="nl-NL" dirty="0"/>
          </a:p>
        </p:txBody>
      </p:sp>
      <p:sp>
        <p:nvSpPr>
          <p:cNvPr id="3" name="Subtitle 2">
            <a:extLst>
              <a:ext uri="{FF2B5EF4-FFF2-40B4-BE49-F238E27FC236}">
                <a16:creationId xmlns:a16="http://schemas.microsoft.com/office/drawing/2014/main" id="{E031CD01-C387-7576-E014-939522D2D810}"/>
              </a:ext>
            </a:extLst>
          </p:cNvPr>
          <p:cNvSpPr>
            <a:spLocks noGrp="1"/>
          </p:cNvSpPr>
          <p:nvPr>
            <p:ph type="subTitle" idx="1"/>
          </p:nvPr>
        </p:nvSpPr>
        <p:spPr/>
        <p:txBody>
          <a:bodyPr/>
          <a:lstStyle/>
          <a:p>
            <a:r>
              <a:rPr lang="en-US" dirty="0" err="1"/>
              <a:t>Gemeentevergadering</a:t>
            </a:r>
            <a:r>
              <a:rPr lang="en-US" dirty="0"/>
              <a:t> – 19 </a:t>
            </a:r>
            <a:r>
              <a:rPr lang="en-US" dirty="0" err="1"/>
              <a:t>februari</a:t>
            </a:r>
            <a:r>
              <a:rPr lang="en-US" dirty="0"/>
              <a:t> 2023</a:t>
            </a:r>
            <a:endParaRPr lang="nl-NL" dirty="0"/>
          </a:p>
        </p:txBody>
      </p:sp>
    </p:spTree>
    <p:extLst>
      <p:ext uri="{BB962C8B-B14F-4D97-AF65-F5344CB8AC3E}">
        <p14:creationId xmlns:p14="http://schemas.microsoft.com/office/powerpoint/2010/main" val="105662153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53B1F7-18EE-DED1-2766-34AD7B2C4E38}"/>
              </a:ext>
            </a:extLst>
          </p:cNvPr>
          <p:cNvSpPr>
            <a:spLocks noGrp="1"/>
          </p:cNvSpPr>
          <p:nvPr>
            <p:ph type="title"/>
          </p:nvPr>
        </p:nvSpPr>
        <p:spPr/>
        <p:txBody>
          <a:bodyPr/>
          <a:lstStyle/>
          <a:p>
            <a:r>
              <a:rPr lang="en-US" dirty="0"/>
              <a:t>Eldad = </a:t>
            </a:r>
            <a:r>
              <a:rPr lang="en-US" dirty="0" err="1"/>
              <a:t>Verbondenheid</a:t>
            </a:r>
            <a:endParaRPr lang="nl-NL" dirty="0"/>
          </a:p>
        </p:txBody>
      </p:sp>
      <p:sp>
        <p:nvSpPr>
          <p:cNvPr id="3" name="Content Placeholder 2">
            <a:extLst>
              <a:ext uri="{FF2B5EF4-FFF2-40B4-BE49-F238E27FC236}">
                <a16:creationId xmlns:a16="http://schemas.microsoft.com/office/drawing/2014/main" id="{AECBB61D-FFF1-9CBA-BA44-3C08CE95BE95}"/>
              </a:ext>
            </a:extLst>
          </p:cNvPr>
          <p:cNvSpPr>
            <a:spLocks noGrp="1"/>
          </p:cNvSpPr>
          <p:nvPr>
            <p:ph idx="1"/>
          </p:nvPr>
        </p:nvSpPr>
        <p:spPr/>
        <p:txBody>
          <a:bodyPr/>
          <a:lstStyle/>
          <a:p>
            <a:r>
              <a:rPr lang="en-US" dirty="0"/>
              <a:t>Met God – </a:t>
            </a:r>
            <a:r>
              <a:rPr lang="en-US" dirty="0" err="1"/>
              <a:t>eenheid</a:t>
            </a:r>
            <a:r>
              <a:rPr lang="en-US" dirty="0"/>
              <a:t> met de </a:t>
            </a:r>
            <a:r>
              <a:rPr lang="en-US" dirty="0" err="1"/>
              <a:t>Drie-Eenheid</a:t>
            </a:r>
            <a:endParaRPr lang="en-US" dirty="0"/>
          </a:p>
          <a:p>
            <a:r>
              <a:rPr lang="en-US" dirty="0"/>
              <a:t>Met </a:t>
            </a:r>
            <a:r>
              <a:rPr lang="en-US" dirty="0" err="1"/>
              <a:t>elkaar</a:t>
            </a:r>
            <a:r>
              <a:rPr lang="en-US" dirty="0"/>
              <a:t> – </a:t>
            </a:r>
            <a:r>
              <a:rPr lang="en-US" dirty="0" err="1"/>
              <a:t>bouwen</a:t>
            </a:r>
            <a:r>
              <a:rPr lang="en-US" dirty="0"/>
              <a:t> </a:t>
            </a:r>
            <a:r>
              <a:rPr lang="en-US" dirty="0" err="1"/>
              <a:t>aan</a:t>
            </a:r>
            <a:r>
              <a:rPr lang="en-US" dirty="0"/>
              <a:t> </a:t>
            </a:r>
            <a:r>
              <a:rPr lang="en-US" dirty="0" err="1"/>
              <a:t>missie</a:t>
            </a:r>
            <a:r>
              <a:rPr lang="en-US" dirty="0"/>
              <a:t> en </a:t>
            </a:r>
            <a:r>
              <a:rPr lang="en-US" dirty="0" err="1"/>
              <a:t>visie</a:t>
            </a:r>
            <a:endParaRPr lang="en-US" dirty="0"/>
          </a:p>
          <a:p>
            <a:r>
              <a:rPr lang="en-US" dirty="0"/>
              <a:t>Met de </a:t>
            </a:r>
            <a:r>
              <a:rPr lang="en-US" dirty="0" err="1"/>
              <a:t>wereld</a:t>
            </a:r>
            <a:r>
              <a:rPr lang="en-US" dirty="0"/>
              <a:t> – </a:t>
            </a:r>
            <a:r>
              <a:rPr lang="en-US" dirty="0" err="1"/>
              <a:t>onze</a:t>
            </a:r>
            <a:r>
              <a:rPr lang="en-US" dirty="0"/>
              <a:t> </a:t>
            </a:r>
            <a:r>
              <a:rPr lang="en-US" dirty="0" err="1"/>
              <a:t>kernwaarden</a:t>
            </a:r>
            <a:r>
              <a:rPr lang="en-US" dirty="0"/>
              <a:t> </a:t>
            </a:r>
            <a:r>
              <a:rPr lang="en-US" dirty="0" err="1"/>
              <a:t>uitdragen</a:t>
            </a:r>
            <a:endParaRPr lang="nl-NL" dirty="0"/>
          </a:p>
        </p:txBody>
      </p:sp>
    </p:spTree>
    <p:extLst>
      <p:ext uri="{BB962C8B-B14F-4D97-AF65-F5344CB8AC3E}">
        <p14:creationId xmlns:p14="http://schemas.microsoft.com/office/powerpoint/2010/main" val="423041754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EB8EA0-1238-9BD8-D3B3-087F618DB8D7}"/>
              </a:ext>
            </a:extLst>
          </p:cNvPr>
          <p:cNvSpPr>
            <a:spLocks noGrp="1"/>
          </p:cNvSpPr>
          <p:nvPr>
            <p:ph type="title"/>
          </p:nvPr>
        </p:nvSpPr>
        <p:spPr/>
        <p:txBody>
          <a:bodyPr/>
          <a:lstStyle/>
          <a:p>
            <a:r>
              <a:rPr lang="en-US" dirty="0" err="1"/>
              <a:t>Visie</a:t>
            </a:r>
            <a:r>
              <a:rPr lang="en-US" dirty="0"/>
              <a:t> en </a:t>
            </a:r>
            <a:r>
              <a:rPr lang="en-US" dirty="0" err="1"/>
              <a:t>missie</a:t>
            </a:r>
            <a:r>
              <a:rPr lang="en-US" dirty="0"/>
              <a:t> Eldad Community</a:t>
            </a:r>
            <a:endParaRPr lang="nl-NL" dirty="0"/>
          </a:p>
        </p:txBody>
      </p:sp>
      <p:sp>
        <p:nvSpPr>
          <p:cNvPr id="3" name="Content Placeholder 2">
            <a:extLst>
              <a:ext uri="{FF2B5EF4-FFF2-40B4-BE49-F238E27FC236}">
                <a16:creationId xmlns:a16="http://schemas.microsoft.com/office/drawing/2014/main" id="{DB4D29F5-0BA8-B7AB-F552-CF9C1CB55481}"/>
              </a:ext>
            </a:extLst>
          </p:cNvPr>
          <p:cNvSpPr>
            <a:spLocks noGrp="1"/>
          </p:cNvSpPr>
          <p:nvPr>
            <p:ph idx="1"/>
          </p:nvPr>
        </p:nvSpPr>
        <p:spPr/>
        <p:txBody>
          <a:bodyPr/>
          <a:lstStyle/>
          <a:p>
            <a:r>
              <a:rPr lang="en-US" u="sng" dirty="0" err="1"/>
              <a:t>Visie</a:t>
            </a:r>
            <a:r>
              <a:rPr lang="en-US" dirty="0"/>
              <a:t>: </a:t>
            </a:r>
            <a:r>
              <a:rPr lang="nl-NL" dirty="0"/>
              <a:t>als geliefde zonen en dochters te leven in de realiteit van de hemel op aarde</a:t>
            </a:r>
          </a:p>
          <a:p>
            <a:r>
              <a:rPr lang="nl-NL" u="sng" dirty="0"/>
              <a:t>Missie</a:t>
            </a:r>
            <a:r>
              <a:rPr lang="nl-NL" dirty="0"/>
              <a:t>: mee te bouwen aan community met integratie van de hemelse cultuur waarin mensen gelegenheid hebben om heelheid te ontvangen, om toegerust en getraind te worden met impact daarvan op mensen, steden en onze wereld</a:t>
            </a:r>
          </a:p>
        </p:txBody>
      </p:sp>
    </p:spTree>
    <p:extLst>
      <p:ext uri="{BB962C8B-B14F-4D97-AF65-F5344CB8AC3E}">
        <p14:creationId xmlns:p14="http://schemas.microsoft.com/office/powerpoint/2010/main" val="137323159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4E4869-64A9-1169-3892-5DEC0E021993}"/>
              </a:ext>
            </a:extLst>
          </p:cNvPr>
          <p:cNvSpPr>
            <a:spLocks noGrp="1"/>
          </p:cNvSpPr>
          <p:nvPr>
            <p:ph type="title"/>
          </p:nvPr>
        </p:nvSpPr>
        <p:spPr/>
        <p:txBody>
          <a:bodyPr/>
          <a:lstStyle/>
          <a:p>
            <a:r>
              <a:rPr lang="en-US" dirty="0" err="1"/>
              <a:t>Kernwaarden</a:t>
            </a:r>
            <a:r>
              <a:rPr lang="en-US" dirty="0"/>
              <a:t> Eldad</a:t>
            </a:r>
            <a:endParaRPr lang="nl-NL" dirty="0"/>
          </a:p>
        </p:txBody>
      </p:sp>
      <p:sp>
        <p:nvSpPr>
          <p:cNvPr id="3" name="Content Placeholder 2">
            <a:extLst>
              <a:ext uri="{FF2B5EF4-FFF2-40B4-BE49-F238E27FC236}">
                <a16:creationId xmlns:a16="http://schemas.microsoft.com/office/drawing/2014/main" id="{EFD1856B-0BDE-DE15-B6B3-9AC9C49E4423}"/>
              </a:ext>
            </a:extLst>
          </p:cNvPr>
          <p:cNvSpPr>
            <a:spLocks noGrp="1"/>
          </p:cNvSpPr>
          <p:nvPr>
            <p:ph idx="1"/>
          </p:nvPr>
        </p:nvSpPr>
        <p:spPr/>
        <p:txBody>
          <a:bodyPr/>
          <a:lstStyle/>
          <a:p>
            <a:r>
              <a:rPr lang="en-US" dirty="0"/>
              <a:t>Community: </a:t>
            </a:r>
            <a:r>
              <a:rPr lang="en-US" dirty="0" err="1"/>
              <a:t>gericht</a:t>
            </a:r>
            <a:r>
              <a:rPr lang="en-US" dirty="0"/>
              <a:t> op de </a:t>
            </a:r>
            <a:r>
              <a:rPr lang="en-US" dirty="0" err="1"/>
              <a:t>goedheid</a:t>
            </a:r>
            <a:r>
              <a:rPr lang="en-US" dirty="0"/>
              <a:t> van God in </a:t>
            </a:r>
            <a:r>
              <a:rPr lang="en-US" dirty="0" err="1"/>
              <a:t>ons</a:t>
            </a:r>
            <a:r>
              <a:rPr lang="en-US" dirty="0"/>
              <a:t> midden</a:t>
            </a:r>
          </a:p>
          <a:p>
            <a:r>
              <a:rPr lang="en-US" dirty="0" err="1"/>
              <a:t>Aanbidding</a:t>
            </a:r>
            <a:r>
              <a:rPr lang="en-US" dirty="0"/>
              <a:t>: door (</a:t>
            </a:r>
            <a:r>
              <a:rPr lang="en-US" dirty="0" err="1"/>
              <a:t>profetische</a:t>
            </a:r>
            <a:r>
              <a:rPr lang="en-US" dirty="0"/>
              <a:t>) </a:t>
            </a:r>
            <a:r>
              <a:rPr lang="en-US" dirty="0" err="1"/>
              <a:t>ervaring</a:t>
            </a:r>
            <a:r>
              <a:rPr lang="en-US" dirty="0"/>
              <a:t>/</a:t>
            </a:r>
            <a:r>
              <a:rPr lang="en-US" dirty="0" err="1"/>
              <a:t>expressie</a:t>
            </a:r>
            <a:r>
              <a:rPr lang="en-US" dirty="0"/>
              <a:t>, door het </a:t>
            </a:r>
            <a:r>
              <a:rPr lang="en-US" dirty="0" err="1"/>
              <a:t>Woord</a:t>
            </a:r>
            <a:endParaRPr lang="en-US" dirty="0"/>
          </a:p>
          <a:p>
            <a:r>
              <a:rPr lang="en-US" dirty="0" err="1"/>
              <a:t>Identiteit</a:t>
            </a:r>
            <a:r>
              <a:rPr lang="en-US" dirty="0"/>
              <a:t>: </a:t>
            </a:r>
            <a:r>
              <a:rPr lang="en-US" dirty="0" err="1"/>
              <a:t>indrukken</a:t>
            </a:r>
            <a:r>
              <a:rPr lang="en-US" dirty="0"/>
              <a:t> en </a:t>
            </a:r>
            <a:r>
              <a:rPr lang="en-US" dirty="0" err="1"/>
              <a:t>heelheid</a:t>
            </a:r>
            <a:r>
              <a:rPr lang="en-US" dirty="0"/>
              <a:t> in Hem </a:t>
            </a:r>
            <a:r>
              <a:rPr lang="en-US" dirty="0" err="1"/>
              <a:t>ontvangen</a:t>
            </a:r>
            <a:r>
              <a:rPr lang="en-US" dirty="0"/>
              <a:t> (</a:t>
            </a:r>
            <a:r>
              <a:rPr lang="en-US" dirty="0" err="1"/>
              <a:t>d.m.v.</a:t>
            </a:r>
            <a:r>
              <a:rPr lang="en-US" dirty="0"/>
              <a:t> </a:t>
            </a:r>
            <a:r>
              <a:rPr lang="en-US" dirty="0" err="1"/>
              <a:t>gebed</a:t>
            </a:r>
            <a:r>
              <a:rPr lang="en-US" dirty="0"/>
              <a:t>)</a:t>
            </a:r>
          </a:p>
          <a:p>
            <a:r>
              <a:rPr lang="en-US" dirty="0"/>
              <a:t>Impact: </a:t>
            </a:r>
            <a:r>
              <a:rPr lang="en-US" dirty="0" err="1"/>
              <a:t>ontmoeting</a:t>
            </a:r>
            <a:r>
              <a:rPr lang="en-US" dirty="0"/>
              <a:t> met </a:t>
            </a:r>
            <a:r>
              <a:rPr lang="en-US" dirty="0" err="1"/>
              <a:t>zorg</a:t>
            </a:r>
            <a:r>
              <a:rPr lang="en-US" dirty="0"/>
              <a:t> en </a:t>
            </a:r>
            <a:r>
              <a:rPr lang="en-US" dirty="0" err="1"/>
              <a:t>aandacht</a:t>
            </a:r>
            <a:r>
              <a:rPr lang="en-US" dirty="0"/>
              <a:t> </a:t>
            </a:r>
            <a:r>
              <a:rPr lang="en-US" dirty="0" err="1"/>
              <a:t>voor</a:t>
            </a:r>
            <a:r>
              <a:rPr lang="en-US" dirty="0"/>
              <a:t> </a:t>
            </a:r>
            <a:r>
              <a:rPr lang="en-US" dirty="0" err="1"/>
              <a:t>elkaar</a:t>
            </a:r>
            <a:r>
              <a:rPr lang="en-US" dirty="0"/>
              <a:t>, </a:t>
            </a:r>
            <a:r>
              <a:rPr lang="en-US" dirty="0" err="1"/>
              <a:t>ons</a:t>
            </a:r>
            <a:r>
              <a:rPr lang="en-US" dirty="0"/>
              <a:t> </a:t>
            </a:r>
            <a:r>
              <a:rPr lang="en-US" dirty="0" err="1"/>
              <a:t>uitstrekken</a:t>
            </a:r>
            <a:r>
              <a:rPr lang="en-US" dirty="0"/>
              <a:t> </a:t>
            </a:r>
            <a:r>
              <a:rPr lang="en-US" dirty="0" err="1"/>
              <a:t>naar</a:t>
            </a:r>
            <a:r>
              <a:rPr lang="en-US" dirty="0"/>
              <a:t> </a:t>
            </a:r>
            <a:r>
              <a:rPr lang="en-US" dirty="0" err="1"/>
              <a:t>hulpbehoevenden</a:t>
            </a:r>
            <a:r>
              <a:rPr lang="en-US" dirty="0"/>
              <a:t> om </a:t>
            </a:r>
            <a:r>
              <a:rPr lang="en-US" dirty="0" err="1"/>
              <a:t>ons</a:t>
            </a:r>
            <a:r>
              <a:rPr lang="en-US" dirty="0"/>
              <a:t> </a:t>
            </a:r>
            <a:r>
              <a:rPr lang="en-US" dirty="0" err="1"/>
              <a:t>heen</a:t>
            </a:r>
            <a:endParaRPr lang="nl-NL" dirty="0"/>
          </a:p>
        </p:txBody>
      </p:sp>
    </p:spTree>
    <p:extLst>
      <p:ext uri="{BB962C8B-B14F-4D97-AF65-F5344CB8AC3E}">
        <p14:creationId xmlns:p14="http://schemas.microsoft.com/office/powerpoint/2010/main" val="89033667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185765-0CAF-4467-6B8B-035A8F643DD4}"/>
              </a:ext>
            </a:extLst>
          </p:cNvPr>
          <p:cNvSpPr>
            <a:spLocks noGrp="1"/>
          </p:cNvSpPr>
          <p:nvPr>
            <p:ph type="title"/>
          </p:nvPr>
        </p:nvSpPr>
        <p:spPr/>
        <p:txBody>
          <a:bodyPr/>
          <a:lstStyle/>
          <a:p>
            <a:r>
              <a:rPr lang="en-US" dirty="0" err="1"/>
              <a:t>Samenkomen</a:t>
            </a:r>
            <a:endParaRPr lang="nl-NL" dirty="0"/>
          </a:p>
        </p:txBody>
      </p:sp>
      <p:sp>
        <p:nvSpPr>
          <p:cNvPr id="3" name="Content Placeholder 2">
            <a:extLst>
              <a:ext uri="{FF2B5EF4-FFF2-40B4-BE49-F238E27FC236}">
                <a16:creationId xmlns:a16="http://schemas.microsoft.com/office/drawing/2014/main" id="{6D9CDE52-0339-5138-AF86-30F26A7C7360}"/>
              </a:ext>
            </a:extLst>
          </p:cNvPr>
          <p:cNvSpPr>
            <a:spLocks noGrp="1"/>
          </p:cNvSpPr>
          <p:nvPr>
            <p:ph idx="1"/>
          </p:nvPr>
        </p:nvSpPr>
        <p:spPr/>
        <p:txBody>
          <a:bodyPr/>
          <a:lstStyle/>
          <a:p>
            <a:r>
              <a:rPr lang="en-US" dirty="0"/>
              <a:t>“</a:t>
            </a:r>
            <a:r>
              <a:rPr lang="en-US" i="1" dirty="0"/>
              <a:t>Anchored to the Rock, geared to the time</a:t>
            </a:r>
            <a:r>
              <a:rPr lang="en-US" dirty="0"/>
              <a:t>”</a:t>
            </a:r>
          </a:p>
          <a:p>
            <a:r>
              <a:rPr lang="en-US" dirty="0" err="1"/>
              <a:t>Laatste</a:t>
            </a:r>
            <a:r>
              <a:rPr lang="en-US" dirty="0"/>
              <a:t> </a:t>
            </a:r>
            <a:r>
              <a:rPr lang="en-US" dirty="0" err="1"/>
              <a:t>jaren</a:t>
            </a:r>
            <a:r>
              <a:rPr lang="en-US" dirty="0"/>
              <a:t>: </a:t>
            </a:r>
            <a:r>
              <a:rPr lang="en-US" dirty="0" err="1"/>
              <a:t>thematische</a:t>
            </a:r>
            <a:r>
              <a:rPr lang="en-US" dirty="0"/>
              <a:t> </a:t>
            </a:r>
            <a:r>
              <a:rPr lang="en-US" dirty="0" err="1"/>
              <a:t>zondagen</a:t>
            </a:r>
            <a:endParaRPr lang="en-US" dirty="0"/>
          </a:p>
          <a:p>
            <a:r>
              <a:rPr lang="en-US" dirty="0" err="1"/>
              <a:t>Reflectie</a:t>
            </a:r>
            <a:r>
              <a:rPr lang="en-US" dirty="0"/>
              <a:t> </a:t>
            </a:r>
            <a:r>
              <a:rPr lang="en-US" dirty="0" err="1"/>
              <a:t>Suvat</a:t>
            </a:r>
            <a:r>
              <a:rPr lang="en-US" dirty="0"/>
              <a:t>/</a:t>
            </a:r>
            <a:r>
              <a:rPr lang="en-US" dirty="0" err="1"/>
              <a:t>bestuur</a:t>
            </a:r>
            <a:r>
              <a:rPr lang="en-US" dirty="0"/>
              <a:t>: het </a:t>
            </a:r>
            <a:r>
              <a:rPr lang="en-US" dirty="0" err="1"/>
              <a:t>versnippert</a:t>
            </a:r>
            <a:r>
              <a:rPr lang="en-US" dirty="0"/>
              <a:t> </a:t>
            </a:r>
            <a:r>
              <a:rPr lang="en-US" dirty="0" err="1"/>
              <a:t>teveel</a:t>
            </a:r>
            <a:endParaRPr lang="en-US" dirty="0"/>
          </a:p>
          <a:p>
            <a:r>
              <a:rPr lang="en-US" dirty="0" err="1"/>
              <a:t>Voorstel</a:t>
            </a:r>
            <a:r>
              <a:rPr lang="en-US" dirty="0"/>
              <a:t>: </a:t>
            </a:r>
            <a:r>
              <a:rPr lang="en-US" dirty="0" err="1"/>
              <a:t>verandering</a:t>
            </a:r>
            <a:r>
              <a:rPr lang="en-US" dirty="0"/>
              <a:t> van </a:t>
            </a:r>
            <a:r>
              <a:rPr lang="en-US" dirty="0" err="1"/>
              <a:t>ritme</a:t>
            </a:r>
            <a:r>
              <a:rPr lang="en-US" dirty="0"/>
              <a:t> en focus</a:t>
            </a:r>
          </a:p>
          <a:p>
            <a:endParaRPr lang="nl-NL" dirty="0"/>
          </a:p>
        </p:txBody>
      </p:sp>
    </p:spTree>
    <p:extLst>
      <p:ext uri="{BB962C8B-B14F-4D97-AF65-F5344CB8AC3E}">
        <p14:creationId xmlns:p14="http://schemas.microsoft.com/office/powerpoint/2010/main" val="165242017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2948A9-0C13-3ACD-2A99-46DE64F7E191}"/>
              </a:ext>
            </a:extLst>
          </p:cNvPr>
          <p:cNvSpPr>
            <a:spLocks noGrp="1"/>
          </p:cNvSpPr>
          <p:nvPr>
            <p:ph type="title"/>
          </p:nvPr>
        </p:nvSpPr>
        <p:spPr/>
        <p:txBody>
          <a:bodyPr/>
          <a:lstStyle/>
          <a:p>
            <a:r>
              <a:rPr lang="en-US" dirty="0" err="1"/>
              <a:t>Nieuwe</a:t>
            </a:r>
            <a:r>
              <a:rPr lang="en-US" dirty="0"/>
              <a:t> </a:t>
            </a:r>
            <a:r>
              <a:rPr lang="en-US" dirty="0" err="1"/>
              <a:t>structuur</a:t>
            </a:r>
            <a:r>
              <a:rPr lang="en-US" dirty="0"/>
              <a:t> </a:t>
            </a:r>
            <a:r>
              <a:rPr lang="en-US" dirty="0" err="1"/>
              <a:t>zondagen</a:t>
            </a:r>
            <a:endParaRPr lang="nl-NL" dirty="0"/>
          </a:p>
        </p:txBody>
      </p:sp>
      <p:sp>
        <p:nvSpPr>
          <p:cNvPr id="3" name="Content Placeholder 2">
            <a:extLst>
              <a:ext uri="{FF2B5EF4-FFF2-40B4-BE49-F238E27FC236}">
                <a16:creationId xmlns:a16="http://schemas.microsoft.com/office/drawing/2014/main" id="{B90E4A8B-A0E7-B155-3E97-A9648C22C74B}"/>
              </a:ext>
            </a:extLst>
          </p:cNvPr>
          <p:cNvSpPr>
            <a:spLocks noGrp="1"/>
          </p:cNvSpPr>
          <p:nvPr>
            <p:ph idx="1"/>
          </p:nvPr>
        </p:nvSpPr>
        <p:spPr/>
        <p:txBody>
          <a:bodyPr/>
          <a:lstStyle/>
          <a:p>
            <a:r>
              <a:rPr lang="en-US" dirty="0"/>
              <a:t>1e en 3e </a:t>
            </a:r>
            <a:r>
              <a:rPr lang="en-US" dirty="0" err="1"/>
              <a:t>zondagen</a:t>
            </a:r>
            <a:r>
              <a:rPr lang="en-US" dirty="0"/>
              <a:t>: Eldad-brede </a:t>
            </a:r>
            <a:r>
              <a:rPr lang="en-US" dirty="0" err="1"/>
              <a:t>samenkomsten</a:t>
            </a:r>
            <a:r>
              <a:rPr lang="en-US" dirty="0"/>
              <a:t> met </a:t>
            </a:r>
            <a:r>
              <a:rPr lang="en-US" dirty="0" err="1"/>
              <a:t>aanbidding</a:t>
            </a:r>
            <a:r>
              <a:rPr lang="en-US" dirty="0"/>
              <a:t>, </a:t>
            </a:r>
            <a:r>
              <a:rPr lang="en-US" dirty="0" err="1"/>
              <a:t>Woord</a:t>
            </a:r>
            <a:r>
              <a:rPr lang="en-US" dirty="0"/>
              <a:t>, </a:t>
            </a:r>
            <a:r>
              <a:rPr lang="en-US" dirty="0" err="1"/>
              <a:t>ontmoeting</a:t>
            </a:r>
            <a:r>
              <a:rPr lang="en-US" dirty="0"/>
              <a:t> en </a:t>
            </a:r>
            <a:r>
              <a:rPr lang="en-US" dirty="0" err="1"/>
              <a:t>bemoediging</a:t>
            </a:r>
            <a:r>
              <a:rPr lang="en-US" dirty="0"/>
              <a:t> (</a:t>
            </a:r>
            <a:r>
              <a:rPr lang="en-US" dirty="0" err="1"/>
              <a:t>voor</a:t>
            </a:r>
            <a:r>
              <a:rPr lang="en-US" dirty="0"/>
              <a:t> </a:t>
            </a:r>
            <a:r>
              <a:rPr lang="en-US" dirty="0" err="1"/>
              <a:t>jong</a:t>
            </a:r>
            <a:r>
              <a:rPr lang="en-US" dirty="0"/>
              <a:t> en oud)</a:t>
            </a:r>
          </a:p>
          <a:p>
            <a:r>
              <a:rPr lang="en-US" dirty="0"/>
              <a:t>2e en 4e </a:t>
            </a:r>
            <a:r>
              <a:rPr lang="en-US" dirty="0" err="1"/>
              <a:t>zondagen</a:t>
            </a:r>
            <a:r>
              <a:rPr lang="en-US" dirty="0"/>
              <a:t>: </a:t>
            </a:r>
            <a:r>
              <a:rPr lang="en-US" dirty="0" err="1"/>
              <a:t>laagdrempelige</a:t>
            </a:r>
            <a:r>
              <a:rPr lang="en-US" dirty="0"/>
              <a:t> </a:t>
            </a:r>
            <a:r>
              <a:rPr lang="en-US" dirty="0" err="1"/>
              <a:t>gelegenheid</a:t>
            </a:r>
            <a:r>
              <a:rPr lang="en-US" dirty="0"/>
              <a:t> </a:t>
            </a:r>
            <a:r>
              <a:rPr lang="en-US" dirty="0" err="1"/>
              <a:t>voor</a:t>
            </a:r>
            <a:r>
              <a:rPr lang="en-US" dirty="0"/>
              <a:t> </a:t>
            </a:r>
            <a:r>
              <a:rPr lang="en-US" dirty="0" err="1"/>
              <a:t>ontmoeting</a:t>
            </a:r>
            <a:r>
              <a:rPr lang="en-US" dirty="0"/>
              <a:t>, </a:t>
            </a:r>
            <a:r>
              <a:rPr lang="en-US" dirty="0" err="1"/>
              <a:t>ervaring</a:t>
            </a:r>
            <a:r>
              <a:rPr lang="en-US" dirty="0"/>
              <a:t>, </a:t>
            </a:r>
            <a:r>
              <a:rPr lang="en-US" dirty="0" err="1"/>
              <a:t>onderwijs</a:t>
            </a:r>
            <a:r>
              <a:rPr lang="en-US" dirty="0"/>
              <a:t>, etc.</a:t>
            </a:r>
          </a:p>
          <a:p>
            <a:r>
              <a:rPr lang="en-US" dirty="0"/>
              <a:t>5e </a:t>
            </a:r>
            <a:r>
              <a:rPr lang="en-US" dirty="0" err="1"/>
              <a:t>zondagen</a:t>
            </a:r>
            <a:r>
              <a:rPr lang="en-US" dirty="0"/>
              <a:t>: </a:t>
            </a:r>
            <a:r>
              <a:rPr lang="en-US" dirty="0" err="1"/>
              <a:t>zoals</a:t>
            </a:r>
            <a:r>
              <a:rPr lang="en-US" dirty="0"/>
              <a:t> nu, </a:t>
            </a:r>
            <a:r>
              <a:rPr lang="en-US" dirty="0" err="1"/>
              <a:t>flexibel</a:t>
            </a:r>
            <a:r>
              <a:rPr lang="en-US" dirty="0"/>
              <a:t> in te </a:t>
            </a:r>
            <a:r>
              <a:rPr lang="en-US" dirty="0" err="1"/>
              <a:t>vullen</a:t>
            </a:r>
            <a:r>
              <a:rPr lang="en-US" dirty="0"/>
              <a:t>, </a:t>
            </a:r>
            <a:r>
              <a:rPr lang="en-US" dirty="0" err="1"/>
              <a:t>bv</a:t>
            </a:r>
            <a:r>
              <a:rPr lang="en-US" dirty="0"/>
              <a:t>. met </a:t>
            </a:r>
            <a:r>
              <a:rPr lang="en-US" dirty="0" err="1"/>
              <a:t>gastspreker</a:t>
            </a:r>
            <a:endParaRPr lang="nl-NL" dirty="0"/>
          </a:p>
        </p:txBody>
      </p:sp>
    </p:spTree>
    <p:extLst>
      <p:ext uri="{BB962C8B-B14F-4D97-AF65-F5344CB8AC3E}">
        <p14:creationId xmlns:p14="http://schemas.microsoft.com/office/powerpoint/2010/main" val="201635092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3E2E57-6D56-FAD7-131E-2C2EA28711B0}"/>
              </a:ext>
            </a:extLst>
          </p:cNvPr>
          <p:cNvSpPr>
            <a:spLocks noGrp="1"/>
          </p:cNvSpPr>
          <p:nvPr>
            <p:ph type="title"/>
          </p:nvPr>
        </p:nvSpPr>
        <p:spPr/>
        <p:txBody>
          <a:bodyPr/>
          <a:lstStyle/>
          <a:p>
            <a:r>
              <a:rPr lang="en-US" dirty="0"/>
              <a:t>1e </a:t>
            </a:r>
            <a:r>
              <a:rPr lang="en-US" dirty="0" err="1"/>
              <a:t>zondag</a:t>
            </a:r>
            <a:r>
              <a:rPr lang="en-US" dirty="0"/>
              <a:t>: </a:t>
            </a:r>
            <a:r>
              <a:rPr lang="en-US" dirty="0" err="1"/>
              <a:t>aanbidding</a:t>
            </a:r>
            <a:r>
              <a:rPr lang="en-US" dirty="0"/>
              <a:t> &amp; Tafel</a:t>
            </a:r>
            <a:endParaRPr lang="nl-NL" dirty="0"/>
          </a:p>
        </p:txBody>
      </p:sp>
      <p:sp>
        <p:nvSpPr>
          <p:cNvPr id="3" name="Content Placeholder 2">
            <a:extLst>
              <a:ext uri="{FF2B5EF4-FFF2-40B4-BE49-F238E27FC236}">
                <a16:creationId xmlns:a16="http://schemas.microsoft.com/office/drawing/2014/main" id="{F1EDA8E7-0C9E-7A89-E37B-0A9714072A37}"/>
              </a:ext>
            </a:extLst>
          </p:cNvPr>
          <p:cNvSpPr>
            <a:spLocks noGrp="1"/>
          </p:cNvSpPr>
          <p:nvPr>
            <p:ph idx="1"/>
          </p:nvPr>
        </p:nvSpPr>
        <p:spPr/>
        <p:txBody>
          <a:bodyPr/>
          <a:lstStyle/>
          <a:p>
            <a:r>
              <a:rPr lang="en-US" dirty="0" err="1"/>
              <a:t>Langere</a:t>
            </a:r>
            <a:r>
              <a:rPr lang="en-US" dirty="0"/>
              <a:t> </a:t>
            </a:r>
            <a:r>
              <a:rPr lang="en-US" dirty="0" err="1"/>
              <a:t>tijd</a:t>
            </a:r>
            <a:r>
              <a:rPr lang="en-US" dirty="0"/>
              <a:t> van </a:t>
            </a:r>
            <a:r>
              <a:rPr lang="en-US" dirty="0" err="1"/>
              <a:t>gezamenlijke</a:t>
            </a:r>
            <a:r>
              <a:rPr lang="en-US" dirty="0"/>
              <a:t> </a:t>
            </a:r>
            <a:r>
              <a:rPr lang="en-US" dirty="0" err="1"/>
              <a:t>aanbidding</a:t>
            </a:r>
            <a:endParaRPr lang="en-US" dirty="0"/>
          </a:p>
          <a:p>
            <a:r>
              <a:rPr lang="en-US" dirty="0"/>
              <a:t>Korte </a:t>
            </a:r>
            <a:r>
              <a:rPr lang="en-US" dirty="0" err="1"/>
              <a:t>overdenking</a:t>
            </a:r>
            <a:endParaRPr lang="en-US" dirty="0"/>
          </a:p>
          <a:p>
            <a:r>
              <a:rPr lang="en-US" dirty="0" err="1"/>
              <a:t>Vieren</a:t>
            </a:r>
            <a:r>
              <a:rPr lang="en-US" dirty="0"/>
              <a:t> van de Tafel met de </a:t>
            </a:r>
            <a:r>
              <a:rPr lang="en-US" dirty="0" err="1"/>
              <a:t>Heer</a:t>
            </a:r>
            <a:endParaRPr lang="en-US" dirty="0"/>
          </a:p>
          <a:p>
            <a:r>
              <a:rPr lang="nl-NL" dirty="0"/>
              <a:t>Kinderen aanbidden en vieren mee, maar ouders zijn beschikbaar om kinderen te begeleiden (roulerend)</a:t>
            </a:r>
          </a:p>
          <a:p>
            <a:r>
              <a:rPr lang="nl-NL" dirty="0"/>
              <a:t>Naar beschikbaarheid: profetische expressie, uitreikende </a:t>
            </a:r>
            <a:r>
              <a:rPr lang="nl-NL" dirty="0" err="1"/>
              <a:t>ministry</a:t>
            </a:r>
            <a:endParaRPr lang="nl-NL" dirty="0"/>
          </a:p>
        </p:txBody>
      </p:sp>
    </p:spTree>
    <p:extLst>
      <p:ext uri="{BB962C8B-B14F-4D97-AF65-F5344CB8AC3E}">
        <p14:creationId xmlns:p14="http://schemas.microsoft.com/office/powerpoint/2010/main" val="178347701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3E2E57-6D56-FAD7-131E-2C2EA28711B0}"/>
              </a:ext>
            </a:extLst>
          </p:cNvPr>
          <p:cNvSpPr>
            <a:spLocks noGrp="1"/>
          </p:cNvSpPr>
          <p:nvPr>
            <p:ph type="title"/>
          </p:nvPr>
        </p:nvSpPr>
        <p:spPr/>
        <p:txBody>
          <a:bodyPr/>
          <a:lstStyle/>
          <a:p>
            <a:r>
              <a:rPr lang="en-US" dirty="0"/>
              <a:t>2e </a:t>
            </a:r>
            <a:r>
              <a:rPr lang="en-US" dirty="0" err="1"/>
              <a:t>zondag</a:t>
            </a:r>
            <a:r>
              <a:rPr lang="en-US" dirty="0"/>
              <a:t>: encounter/soaking </a:t>
            </a:r>
            <a:r>
              <a:rPr lang="en-US" dirty="0" err="1"/>
              <a:t>uurtje</a:t>
            </a:r>
            <a:endParaRPr lang="nl-NL" dirty="0"/>
          </a:p>
        </p:txBody>
      </p:sp>
      <p:sp>
        <p:nvSpPr>
          <p:cNvPr id="3" name="Content Placeholder 2">
            <a:extLst>
              <a:ext uri="{FF2B5EF4-FFF2-40B4-BE49-F238E27FC236}">
                <a16:creationId xmlns:a16="http://schemas.microsoft.com/office/drawing/2014/main" id="{F1EDA8E7-0C9E-7A89-E37B-0A9714072A37}"/>
              </a:ext>
            </a:extLst>
          </p:cNvPr>
          <p:cNvSpPr>
            <a:spLocks noGrp="1"/>
          </p:cNvSpPr>
          <p:nvPr>
            <p:ph idx="1"/>
          </p:nvPr>
        </p:nvSpPr>
        <p:spPr/>
        <p:txBody>
          <a:bodyPr/>
          <a:lstStyle/>
          <a:p>
            <a:r>
              <a:rPr lang="en-US" dirty="0"/>
              <a:t>Met </a:t>
            </a:r>
            <a:r>
              <a:rPr lang="en-US" dirty="0" err="1"/>
              <a:t>elkaar</a:t>
            </a:r>
            <a:r>
              <a:rPr lang="en-US" dirty="0"/>
              <a:t> </a:t>
            </a:r>
            <a:r>
              <a:rPr lang="en-US" dirty="0" err="1"/>
              <a:t>gericht</a:t>
            </a:r>
            <a:r>
              <a:rPr lang="en-US" dirty="0"/>
              <a:t> </a:t>
            </a:r>
            <a:r>
              <a:rPr lang="en-US" dirty="0" err="1"/>
              <a:t>zijn</a:t>
            </a:r>
            <a:r>
              <a:rPr lang="en-US" dirty="0"/>
              <a:t> op </a:t>
            </a:r>
            <a:r>
              <a:rPr lang="en-US" dirty="0" err="1"/>
              <a:t>Jezus</a:t>
            </a:r>
            <a:r>
              <a:rPr lang="en-US" dirty="0"/>
              <a:t> </a:t>
            </a:r>
            <a:r>
              <a:rPr lang="en-US" dirty="0" err="1"/>
              <a:t>ontmoeten</a:t>
            </a:r>
            <a:r>
              <a:rPr lang="en-US" dirty="0"/>
              <a:t>/</a:t>
            </a:r>
            <a:r>
              <a:rPr lang="en-US" dirty="0" err="1"/>
              <a:t>ervaren</a:t>
            </a:r>
            <a:endParaRPr lang="en-US" dirty="0"/>
          </a:p>
          <a:p>
            <a:r>
              <a:rPr lang="en-US" dirty="0" err="1"/>
              <a:t>Indrukken</a:t>
            </a:r>
            <a:r>
              <a:rPr lang="en-US" dirty="0"/>
              <a:t> </a:t>
            </a:r>
            <a:r>
              <a:rPr lang="en-US" dirty="0" err="1"/>
              <a:t>delen</a:t>
            </a:r>
            <a:r>
              <a:rPr lang="en-US" dirty="0"/>
              <a:t>, </a:t>
            </a:r>
            <a:r>
              <a:rPr lang="en-US" dirty="0" err="1"/>
              <a:t>elkaar</a:t>
            </a:r>
            <a:r>
              <a:rPr lang="en-US" dirty="0"/>
              <a:t> </a:t>
            </a:r>
            <a:r>
              <a:rPr lang="en-US" dirty="0" err="1"/>
              <a:t>bemoedigen</a:t>
            </a:r>
            <a:r>
              <a:rPr lang="en-US" dirty="0"/>
              <a:t>, </a:t>
            </a:r>
            <a:r>
              <a:rPr lang="en-US" dirty="0" err="1"/>
              <a:t>napraten</a:t>
            </a:r>
            <a:endParaRPr lang="en-US" dirty="0"/>
          </a:p>
          <a:p>
            <a:r>
              <a:rPr lang="en-US" dirty="0" err="1"/>
              <a:t>Laagdrempelig</a:t>
            </a:r>
            <a:r>
              <a:rPr lang="en-US" dirty="0"/>
              <a:t> en </a:t>
            </a:r>
            <a:r>
              <a:rPr lang="en-US" dirty="0" err="1"/>
              <a:t>kort</a:t>
            </a:r>
            <a:r>
              <a:rPr lang="en-US" dirty="0"/>
              <a:t> format (‘</a:t>
            </a:r>
            <a:r>
              <a:rPr lang="en-US" dirty="0" err="1"/>
              <a:t>uurtje</a:t>
            </a:r>
            <a:r>
              <a:rPr lang="en-US" dirty="0"/>
              <a:t>’)</a:t>
            </a:r>
          </a:p>
          <a:p>
            <a:r>
              <a:rPr lang="nl-NL" dirty="0"/>
              <a:t>O.l.v. Rien, Clemens en Martine</a:t>
            </a:r>
          </a:p>
        </p:txBody>
      </p:sp>
    </p:spTree>
    <p:extLst>
      <p:ext uri="{BB962C8B-B14F-4D97-AF65-F5344CB8AC3E}">
        <p14:creationId xmlns:p14="http://schemas.microsoft.com/office/powerpoint/2010/main" val="227504964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3E2E57-6D56-FAD7-131E-2C2EA28711B0}"/>
              </a:ext>
            </a:extLst>
          </p:cNvPr>
          <p:cNvSpPr>
            <a:spLocks noGrp="1"/>
          </p:cNvSpPr>
          <p:nvPr>
            <p:ph type="title"/>
          </p:nvPr>
        </p:nvSpPr>
        <p:spPr/>
        <p:txBody>
          <a:bodyPr/>
          <a:lstStyle/>
          <a:p>
            <a:r>
              <a:rPr lang="en-US" dirty="0"/>
              <a:t>3e </a:t>
            </a:r>
            <a:r>
              <a:rPr lang="en-US" dirty="0" err="1"/>
              <a:t>zondag</a:t>
            </a:r>
            <a:r>
              <a:rPr lang="en-US" dirty="0"/>
              <a:t>: </a:t>
            </a:r>
            <a:r>
              <a:rPr lang="en-US" dirty="0" err="1"/>
              <a:t>viering</a:t>
            </a:r>
            <a:r>
              <a:rPr lang="en-US" dirty="0"/>
              <a:t>/</a:t>
            </a:r>
            <a:r>
              <a:rPr lang="en-US" dirty="0" err="1"/>
              <a:t>Eredienst</a:t>
            </a:r>
            <a:endParaRPr lang="nl-NL" dirty="0"/>
          </a:p>
        </p:txBody>
      </p:sp>
      <p:sp>
        <p:nvSpPr>
          <p:cNvPr id="3" name="Content Placeholder 2">
            <a:extLst>
              <a:ext uri="{FF2B5EF4-FFF2-40B4-BE49-F238E27FC236}">
                <a16:creationId xmlns:a16="http://schemas.microsoft.com/office/drawing/2014/main" id="{F1EDA8E7-0C9E-7A89-E37B-0A9714072A37}"/>
              </a:ext>
            </a:extLst>
          </p:cNvPr>
          <p:cNvSpPr>
            <a:spLocks noGrp="1"/>
          </p:cNvSpPr>
          <p:nvPr>
            <p:ph idx="1"/>
          </p:nvPr>
        </p:nvSpPr>
        <p:spPr/>
        <p:txBody>
          <a:bodyPr/>
          <a:lstStyle/>
          <a:p>
            <a:r>
              <a:rPr lang="en-US" dirty="0" err="1"/>
              <a:t>Kortere</a:t>
            </a:r>
            <a:r>
              <a:rPr lang="en-US" dirty="0"/>
              <a:t> </a:t>
            </a:r>
            <a:r>
              <a:rPr lang="en-US" dirty="0" err="1"/>
              <a:t>tijd</a:t>
            </a:r>
            <a:r>
              <a:rPr lang="en-US" dirty="0"/>
              <a:t> van </a:t>
            </a:r>
            <a:r>
              <a:rPr lang="en-US" dirty="0" err="1"/>
              <a:t>aanbidding</a:t>
            </a:r>
            <a:endParaRPr lang="en-US" dirty="0"/>
          </a:p>
          <a:p>
            <a:r>
              <a:rPr lang="en-US" dirty="0" err="1"/>
              <a:t>Langere</a:t>
            </a:r>
            <a:r>
              <a:rPr lang="en-US" dirty="0"/>
              <a:t> </a:t>
            </a:r>
            <a:r>
              <a:rPr lang="en-US" dirty="0" err="1"/>
              <a:t>overdenking</a:t>
            </a:r>
            <a:r>
              <a:rPr lang="en-US" dirty="0"/>
              <a:t> (</a:t>
            </a:r>
            <a:r>
              <a:rPr lang="en-US" dirty="0" err="1"/>
              <a:t>preek</a:t>
            </a:r>
            <a:r>
              <a:rPr lang="en-US" dirty="0"/>
              <a:t>/</a:t>
            </a:r>
            <a:r>
              <a:rPr lang="en-US" dirty="0" err="1"/>
              <a:t>inspiratie</a:t>
            </a:r>
            <a:r>
              <a:rPr lang="en-US" dirty="0"/>
              <a:t>/</a:t>
            </a:r>
            <a:r>
              <a:rPr lang="en-US" dirty="0" err="1"/>
              <a:t>onderwijs</a:t>
            </a:r>
            <a:r>
              <a:rPr lang="en-US" dirty="0"/>
              <a:t>)</a:t>
            </a:r>
          </a:p>
          <a:p>
            <a:r>
              <a:rPr lang="en-US" dirty="0" err="1"/>
              <a:t>Speelstad</a:t>
            </a:r>
            <a:r>
              <a:rPr lang="en-US" dirty="0"/>
              <a:t> en </a:t>
            </a:r>
            <a:r>
              <a:rPr lang="en-US" dirty="0" err="1"/>
              <a:t>SpelDad</a:t>
            </a:r>
            <a:r>
              <a:rPr lang="en-US" dirty="0"/>
              <a:t> </a:t>
            </a:r>
            <a:r>
              <a:rPr lang="en-US" dirty="0" err="1"/>
              <a:t>voor</a:t>
            </a:r>
            <a:r>
              <a:rPr lang="en-US" dirty="0"/>
              <a:t> de </a:t>
            </a:r>
            <a:r>
              <a:rPr lang="en-US" dirty="0" err="1"/>
              <a:t>kinderen</a:t>
            </a:r>
            <a:r>
              <a:rPr lang="en-US" dirty="0"/>
              <a:t>*</a:t>
            </a:r>
          </a:p>
          <a:p>
            <a:r>
              <a:rPr lang="en-US" dirty="0" err="1"/>
              <a:t>Profetische</a:t>
            </a:r>
            <a:r>
              <a:rPr lang="en-US" dirty="0"/>
              <a:t> </a:t>
            </a:r>
            <a:r>
              <a:rPr lang="en-US" dirty="0" err="1"/>
              <a:t>activatie</a:t>
            </a:r>
            <a:r>
              <a:rPr lang="en-US" dirty="0"/>
              <a:t> door </a:t>
            </a:r>
            <a:r>
              <a:rPr lang="en-US" dirty="0" err="1"/>
              <a:t>ministryteam</a:t>
            </a:r>
            <a:endParaRPr lang="en-US" dirty="0"/>
          </a:p>
          <a:p>
            <a:endParaRPr lang="en-US" dirty="0"/>
          </a:p>
          <a:p>
            <a:pPr marL="0" indent="0">
              <a:buNone/>
            </a:pPr>
            <a:r>
              <a:rPr lang="en-US" i="1" dirty="0"/>
              <a:t>* </a:t>
            </a:r>
            <a:r>
              <a:rPr lang="en-US" i="1" dirty="0" err="1"/>
              <a:t>Gezocht</a:t>
            </a:r>
            <a:r>
              <a:rPr lang="en-US" i="1" dirty="0"/>
              <a:t>/</a:t>
            </a:r>
            <a:r>
              <a:rPr lang="en-US" i="1" dirty="0" err="1"/>
              <a:t>gewenst</a:t>
            </a:r>
            <a:r>
              <a:rPr lang="en-US" i="1" dirty="0"/>
              <a:t>: </a:t>
            </a:r>
            <a:r>
              <a:rPr lang="en-US" i="1" dirty="0" err="1"/>
              <a:t>meer</a:t>
            </a:r>
            <a:r>
              <a:rPr lang="en-US" i="1" dirty="0"/>
              <a:t> </a:t>
            </a:r>
            <a:r>
              <a:rPr lang="en-US" i="1" dirty="0" err="1"/>
              <a:t>betrokkenheid</a:t>
            </a:r>
            <a:r>
              <a:rPr lang="en-US" i="1" dirty="0"/>
              <a:t> </a:t>
            </a:r>
            <a:r>
              <a:rPr lang="en-US" i="1" dirty="0" err="1"/>
              <a:t>bij</a:t>
            </a:r>
            <a:r>
              <a:rPr lang="en-US" i="1" dirty="0"/>
              <a:t> </a:t>
            </a:r>
            <a:r>
              <a:rPr lang="en-US" i="1" dirty="0" err="1"/>
              <a:t>Speelstad</a:t>
            </a:r>
            <a:r>
              <a:rPr lang="en-US" i="1" dirty="0"/>
              <a:t>/</a:t>
            </a:r>
            <a:r>
              <a:rPr lang="en-US" i="1" dirty="0" err="1"/>
              <a:t>SpelDad</a:t>
            </a:r>
            <a:r>
              <a:rPr lang="en-US" i="1" dirty="0"/>
              <a:t> teams!</a:t>
            </a:r>
            <a:endParaRPr lang="nl-NL" i="1" dirty="0"/>
          </a:p>
        </p:txBody>
      </p:sp>
    </p:spTree>
    <p:extLst>
      <p:ext uri="{BB962C8B-B14F-4D97-AF65-F5344CB8AC3E}">
        <p14:creationId xmlns:p14="http://schemas.microsoft.com/office/powerpoint/2010/main" val="25625687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3E2E57-6D56-FAD7-131E-2C2EA28711B0}"/>
              </a:ext>
            </a:extLst>
          </p:cNvPr>
          <p:cNvSpPr>
            <a:spLocks noGrp="1"/>
          </p:cNvSpPr>
          <p:nvPr>
            <p:ph type="title"/>
          </p:nvPr>
        </p:nvSpPr>
        <p:spPr/>
        <p:txBody>
          <a:bodyPr/>
          <a:lstStyle/>
          <a:p>
            <a:r>
              <a:rPr lang="en-US" dirty="0"/>
              <a:t>4e </a:t>
            </a:r>
            <a:r>
              <a:rPr lang="en-US" dirty="0" err="1"/>
              <a:t>zondag</a:t>
            </a:r>
            <a:r>
              <a:rPr lang="en-US" dirty="0"/>
              <a:t>: community </a:t>
            </a:r>
            <a:r>
              <a:rPr lang="en-US" dirty="0" err="1"/>
              <a:t>ochtend</a:t>
            </a:r>
            <a:endParaRPr lang="nl-NL" dirty="0"/>
          </a:p>
        </p:txBody>
      </p:sp>
      <p:sp>
        <p:nvSpPr>
          <p:cNvPr id="3" name="Content Placeholder 2">
            <a:extLst>
              <a:ext uri="{FF2B5EF4-FFF2-40B4-BE49-F238E27FC236}">
                <a16:creationId xmlns:a16="http://schemas.microsoft.com/office/drawing/2014/main" id="{F1EDA8E7-0C9E-7A89-E37B-0A9714072A37}"/>
              </a:ext>
            </a:extLst>
          </p:cNvPr>
          <p:cNvSpPr>
            <a:spLocks noGrp="1"/>
          </p:cNvSpPr>
          <p:nvPr>
            <p:ph idx="1"/>
          </p:nvPr>
        </p:nvSpPr>
        <p:spPr/>
        <p:txBody>
          <a:bodyPr/>
          <a:lstStyle/>
          <a:p>
            <a:r>
              <a:rPr lang="en-US" dirty="0"/>
              <a:t>‘</a:t>
            </a:r>
            <a:r>
              <a:rPr lang="en-US" dirty="0" err="1"/>
              <a:t>Koffiegesprek</a:t>
            </a:r>
            <a:r>
              <a:rPr lang="en-US" dirty="0"/>
              <a:t>’ in </a:t>
            </a:r>
            <a:r>
              <a:rPr lang="en-US" dirty="0" err="1"/>
              <a:t>communitygroep</a:t>
            </a:r>
            <a:r>
              <a:rPr lang="en-US" dirty="0"/>
              <a:t> setting</a:t>
            </a:r>
          </a:p>
          <a:p>
            <a:r>
              <a:rPr lang="en-US" dirty="0" err="1"/>
              <a:t>Aansluitend</a:t>
            </a:r>
            <a:r>
              <a:rPr lang="en-US" dirty="0"/>
              <a:t> op </a:t>
            </a:r>
            <a:r>
              <a:rPr lang="en-US" dirty="0" err="1"/>
              <a:t>onderwijs</a:t>
            </a:r>
            <a:r>
              <a:rPr lang="en-US" dirty="0"/>
              <a:t>, </a:t>
            </a:r>
            <a:r>
              <a:rPr lang="en-US" dirty="0" err="1"/>
              <a:t>preek</a:t>
            </a:r>
            <a:r>
              <a:rPr lang="en-US" dirty="0"/>
              <a:t>, </a:t>
            </a:r>
            <a:r>
              <a:rPr lang="en-US" dirty="0" err="1"/>
              <a:t>actualiteit</a:t>
            </a:r>
            <a:r>
              <a:rPr lang="en-US" dirty="0"/>
              <a:t>, etc.</a:t>
            </a:r>
          </a:p>
          <a:p>
            <a:r>
              <a:rPr lang="en-US" dirty="0" err="1"/>
              <a:t>Laagdrempelig</a:t>
            </a:r>
            <a:r>
              <a:rPr lang="en-US" dirty="0"/>
              <a:t> en </a:t>
            </a:r>
            <a:r>
              <a:rPr lang="en-US" dirty="0" err="1"/>
              <a:t>kort</a:t>
            </a:r>
            <a:r>
              <a:rPr lang="en-US" dirty="0"/>
              <a:t> format (‘Eldad high-tea’)</a:t>
            </a:r>
          </a:p>
          <a:p>
            <a:r>
              <a:rPr lang="en-US" dirty="0" err="1"/>
              <a:t>O.l.v.</a:t>
            </a:r>
            <a:r>
              <a:rPr lang="en-US" dirty="0"/>
              <a:t> </a:t>
            </a:r>
            <a:r>
              <a:rPr lang="en-US" dirty="0" err="1"/>
              <a:t>een</a:t>
            </a:r>
            <a:r>
              <a:rPr lang="en-US" dirty="0"/>
              <a:t> van de </a:t>
            </a:r>
            <a:r>
              <a:rPr lang="en-US" dirty="0" err="1"/>
              <a:t>communitygroepen</a:t>
            </a:r>
            <a:endParaRPr lang="nl-NL" dirty="0"/>
          </a:p>
        </p:txBody>
      </p:sp>
    </p:spTree>
    <p:extLst>
      <p:ext uri="{BB962C8B-B14F-4D97-AF65-F5344CB8AC3E}">
        <p14:creationId xmlns:p14="http://schemas.microsoft.com/office/powerpoint/2010/main" val="245434745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4AE307-A309-FD42-5CBB-84B5A856FA49}"/>
              </a:ext>
            </a:extLst>
          </p:cNvPr>
          <p:cNvSpPr>
            <a:spLocks noGrp="1"/>
          </p:cNvSpPr>
          <p:nvPr>
            <p:ph type="title"/>
          </p:nvPr>
        </p:nvSpPr>
        <p:spPr/>
        <p:txBody>
          <a:bodyPr/>
          <a:lstStyle/>
          <a:p>
            <a:r>
              <a:rPr lang="en-US" dirty="0" err="1"/>
              <a:t>Voorbeeld</a:t>
            </a:r>
            <a:r>
              <a:rPr lang="en-US" dirty="0"/>
              <a:t> </a:t>
            </a:r>
            <a:r>
              <a:rPr lang="en-US" dirty="0" err="1"/>
              <a:t>april</a:t>
            </a:r>
            <a:r>
              <a:rPr lang="en-US" dirty="0"/>
              <a:t>/</a:t>
            </a:r>
            <a:r>
              <a:rPr lang="en-US" dirty="0" err="1"/>
              <a:t>mei</a:t>
            </a:r>
            <a:endParaRPr lang="nl-NL" dirty="0"/>
          </a:p>
        </p:txBody>
      </p:sp>
      <p:graphicFrame>
        <p:nvGraphicFramePr>
          <p:cNvPr id="4" name="Table 4">
            <a:extLst>
              <a:ext uri="{FF2B5EF4-FFF2-40B4-BE49-F238E27FC236}">
                <a16:creationId xmlns:a16="http://schemas.microsoft.com/office/drawing/2014/main" id="{4CA8EC19-FAF5-F05C-DF59-8ADB72B8429A}"/>
              </a:ext>
            </a:extLst>
          </p:cNvPr>
          <p:cNvGraphicFramePr>
            <a:graphicFrameLocks noGrp="1"/>
          </p:cNvGraphicFramePr>
          <p:nvPr>
            <p:ph idx="1"/>
            <p:extLst>
              <p:ext uri="{D42A27DB-BD31-4B8C-83A1-F6EECF244321}">
                <p14:modId xmlns:p14="http://schemas.microsoft.com/office/powerpoint/2010/main" val="3679261320"/>
              </p:ext>
            </p:extLst>
          </p:nvPr>
        </p:nvGraphicFramePr>
        <p:xfrm>
          <a:off x="838200" y="1825625"/>
          <a:ext cx="10515600" cy="2225040"/>
        </p:xfrm>
        <a:graphic>
          <a:graphicData uri="http://schemas.openxmlformats.org/drawingml/2006/table">
            <a:tbl>
              <a:tblPr firstRow="1" bandRow="1">
                <a:tableStyleId>{5C22544A-7EE6-4342-B048-85BDC9FD1C3A}</a:tableStyleId>
              </a:tblPr>
              <a:tblGrid>
                <a:gridCol w="2517396">
                  <a:extLst>
                    <a:ext uri="{9D8B030D-6E8A-4147-A177-3AD203B41FA5}">
                      <a16:colId xmlns:a16="http://schemas.microsoft.com/office/drawing/2014/main" val="2993616791"/>
                    </a:ext>
                  </a:extLst>
                </a:gridCol>
                <a:gridCol w="7998204">
                  <a:extLst>
                    <a:ext uri="{9D8B030D-6E8A-4147-A177-3AD203B41FA5}">
                      <a16:colId xmlns:a16="http://schemas.microsoft.com/office/drawing/2014/main" val="4083323255"/>
                    </a:ext>
                  </a:extLst>
                </a:gridCol>
              </a:tblGrid>
              <a:tr h="370840">
                <a:tc>
                  <a:txBody>
                    <a:bodyPr/>
                    <a:lstStyle/>
                    <a:p>
                      <a:r>
                        <a:rPr lang="en-US" dirty="0" err="1"/>
                        <a:t>Zondag</a:t>
                      </a:r>
                      <a:r>
                        <a:rPr lang="en-US" dirty="0"/>
                        <a:t>/datum</a:t>
                      </a:r>
                      <a:endParaRPr lang="nl-NL" dirty="0"/>
                    </a:p>
                  </a:txBody>
                  <a:tcPr/>
                </a:tc>
                <a:tc>
                  <a:txBody>
                    <a:bodyPr/>
                    <a:lstStyle/>
                    <a:p>
                      <a:r>
                        <a:rPr lang="en-US" dirty="0" err="1"/>
                        <a:t>Invulling</a:t>
                      </a:r>
                      <a:endParaRPr lang="nl-NL" dirty="0"/>
                    </a:p>
                  </a:txBody>
                  <a:tcPr/>
                </a:tc>
                <a:extLst>
                  <a:ext uri="{0D108BD9-81ED-4DB2-BD59-A6C34878D82A}">
                    <a16:rowId xmlns:a16="http://schemas.microsoft.com/office/drawing/2014/main" val="1199992833"/>
                  </a:ext>
                </a:extLst>
              </a:tr>
              <a:tr h="370840">
                <a:tc>
                  <a:txBody>
                    <a:bodyPr/>
                    <a:lstStyle/>
                    <a:p>
                      <a:r>
                        <a:rPr lang="en-US" dirty="0"/>
                        <a:t>5e / 30 </a:t>
                      </a:r>
                      <a:r>
                        <a:rPr lang="en-US" dirty="0" err="1"/>
                        <a:t>april</a:t>
                      </a:r>
                      <a:endParaRPr lang="nl-NL" dirty="0"/>
                    </a:p>
                  </a:txBody>
                  <a:tcPr/>
                </a:tc>
                <a:tc>
                  <a:txBody>
                    <a:bodyPr/>
                    <a:lstStyle/>
                    <a:p>
                      <a:r>
                        <a:rPr lang="en-US" dirty="0" err="1"/>
                        <a:t>Gastspreker</a:t>
                      </a:r>
                      <a:r>
                        <a:rPr lang="en-US" dirty="0"/>
                        <a:t>: Steven Jonathan Poot</a:t>
                      </a:r>
                      <a:endParaRPr lang="nl-NL" dirty="0"/>
                    </a:p>
                  </a:txBody>
                  <a:tcPr/>
                </a:tc>
                <a:extLst>
                  <a:ext uri="{0D108BD9-81ED-4DB2-BD59-A6C34878D82A}">
                    <a16:rowId xmlns:a16="http://schemas.microsoft.com/office/drawing/2014/main" val="640740211"/>
                  </a:ext>
                </a:extLst>
              </a:tr>
              <a:tr h="370840">
                <a:tc>
                  <a:txBody>
                    <a:bodyPr/>
                    <a:lstStyle/>
                    <a:p>
                      <a:r>
                        <a:rPr lang="en-US" dirty="0"/>
                        <a:t>1e / 7 </a:t>
                      </a:r>
                      <a:r>
                        <a:rPr lang="en-US" dirty="0" err="1"/>
                        <a:t>mei</a:t>
                      </a:r>
                      <a:endParaRPr lang="nl-NL" dirty="0"/>
                    </a:p>
                  </a:txBody>
                  <a:tcPr/>
                </a:tc>
                <a:tc>
                  <a:txBody>
                    <a:bodyPr/>
                    <a:lstStyle/>
                    <a:p>
                      <a:r>
                        <a:rPr lang="en-US" dirty="0" err="1"/>
                        <a:t>Samenkomst</a:t>
                      </a:r>
                      <a:r>
                        <a:rPr lang="en-US" dirty="0"/>
                        <a:t>: </a:t>
                      </a:r>
                      <a:r>
                        <a:rPr lang="en-US" dirty="0" err="1"/>
                        <a:t>aanbidding</a:t>
                      </a:r>
                      <a:r>
                        <a:rPr lang="en-US" dirty="0"/>
                        <a:t> + Tafel</a:t>
                      </a:r>
                      <a:endParaRPr lang="nl-NL" dirty="0"/>
                    </a:p>
                  </a:txBody>
                  <a:tcPr/>
                </a:tc>
                <a:extLst>
                  <a:ext uri="{0D108BD9-81ED-4DB2-BD59-A6C34878D82A}">
                    <a16:rowId xmlns:a16="http://schemas.microsoft.com/office/drawing/2014/main" val="1207479663"/>
                  </a:ext>
                </a:extLst>
              </a:tr>
              <a:tr h="370840">
                <a:tc>
                  <a:txBody>
                    <a:bodyPr/>
                    <a:lstStyle/>
                    <a:p>
                      <a:r>
                        <a:rPr lang="en-US" dirty="0"/>
                        <a:t>2e / 14 </a:t>
                      </a:r>
                      <a:r>
                        <a:rPr lang="en-US" dirty="0" err="1"/>
                        <a:t>mei</a:t>
                      </a:r>
                      <a:endParaRPr lang="nl-NL" dirty="0"/>
                    </a:p>
                  </a:txBody>
                  <a:tcPr/>
                </a:tc>
                <a:tc>
                  <a:txBody>
                    <a:bodyPr/>
                    <a:lstStyle/>
                    <a:p>
                      <a:r>
                        <a:rPr lang="en-US" dirty="0"/>
                        <a:t>Encounter/soaking </a:t>
                      </a:r>
                      <a:r>
                        <a:rPr lang="en-US" dirty="0" err="1"/>
                        <a:t>uurtje</a:t>
                      </a:r>
                      <a:endParaRPr lang="nl-NL" dirty="0"/>
                    </a:p>
                  </a:txBody>
                  <a:tcPr/>
                </a:tc>
                <a:extLst>
                  <a:ext uri="{0D108BD9-81ED-4DB2-BD59-A6C34878D82A}">
                    <a16:rowId xmlns:a16="http://schemas.microsoft.com/office/drawing/2014/main" val="2405632962"/>
                  </a:ext>
                </a:extLst>
              </a:tr>
              <a:tr h="370840">
                <a:tc>
                  <a:txBody>
                    <a:bodyPr/>
                    <a:lstStyle/>
                    <a:p>
                      <a:r>
                        <a:rPr lang="en-US" dirty="0"/>
                        <a:t>3e / 21 </a:t>
                      </a:r>
                      <a:r>
                        <a:rPr lang="en-US" dirty="0" err="1"/>
                        <a:t>mei</a:t>
                      </a:r>
                      <a:endParaRPr lang="nl-NL" dirty="0"/>
                    </a:p>
                  </a:txBody>
                  <a:tcPr/>
                </a:tc>
                <a:tc>
                  <a:txBody>
                    <a:bodyPr/>
                    <a:lstStyle/>
                    <a:p>
                      <a:r>
                        <a:rPr lang="en-US" dirty="0" err="1"/>
                        <a:t>Samenkomst</a:t>
                      </a:r>
                      <a:r>
                        <a:rPr lang="en-US" dirty="0"/>
                        <a:t>: </a:t>
                      </a:r>
                      <a:r>
                        <a:rPr lang="en-US" dirty="0" err="1"/>
                        <a:t>viering</a:t>
                      </a:r>
                      <a:r>
                        <a:rPr lang="en-US" dirty="0"/>
                        <a:t>/</a:t>
                      </a:r>
                      <a:r>
                        <a:rPr lang="en-US" dirty="0" err="1"/>
                        <a:t>Eredienst</a:t>
                      </a:r>
                      <a:r>
                        <a:rPr lang="en-US" dirty="0"/>
                        <a:t> (</a:t>
                      </a:r>
                      <a:r>
                        <a:rPr lang="en-US" dirty="0" err="1"/>
                        <a:t>Hemelvaart</a:t>
                      </a:r>
                      <a:r>
                        <a:rPr lang="en-US" dirty="0"/>
                        <a:t>)</a:t>
                      </a:r>
                      <a:endParaRPr lang="nl-NL" dirty="0"/>
                    </a:p>
                  </a:txBody>
                  <a:tcPr/>
                </a:tc>
                <a:extLst>
                  <a:ext uri="{0D108BD9-81ED-4DB2-BD59-A6C34878D82A}">
                    <a16:rowId xmlns:a16="http://schemas.microsoft.com/office/drawing/2014/main" val="3678852683"/>
                  </a:ext>
                </a:extLst>
              </a:tr>
              <a:tr h="370840">
                <a:tc>
                  <a:txBody>
                    <a:bodyPr/>
                    <a:lstStyle/>
                    <a:p>
                      <a:r>
                        <a:rPr lang="en-US" dirty="0"/>
                        <a:t>4e / 28 </a:t>
                      </a:r>
                      <a:r>
                        <a:rPr lang="en-US" dirty="0" err="1"/>
                        <a:t>mei</a:t>
                      </a:r>
                      <a:endParaRPr lang="nl-NL" dirty="0"/>
                    </a:p>
                  </a:txBody>
                  <a:tcPr/>
                </a:tc>
                <a:tc>
                  <a:txBody>
                    <a:bodyPr/>
                    <a:lstStyle/>
                    <a:p>
                      <a:r>
                        <a:rPr lang="en-US" dirty="0"/>
                        <a:t>Community </a:t>
                      </a:r>
                      <a:r>
                        <a:rPr lang="en-US" dirty="0" err="1"/>
                        <a:t>ochtend</a:t>
                      </a:r>
                      <a:r>
                        <a:rPr lang="en-US" dirty="0"/>
                        <a:t> (</a:t>
                      </a:r>
                      <a:r>
                        <a:rPr lang="en-US" dirty="0" err="1"/>
                        <a:t>Pinksteren</a:t>
                      </a:r>
                      <a:r>
                        <a:rPr lang="en-US" dirty="0"/>
                        <a:t>)</a:t>
                      </a:r>
                      <a:endParaRPr lang="nl-NL" dirty="0"/>
                    </a:p>
                  </a:txBody>
                  <a:tcPr/>
                </a:tc>
                <a:extLst>
                  <a:ext uri="{0D108BD9-81ED-4DB2-BD59-A6C34878D82A}">
                    <a16:rowId xmlns:a16="http://schemas.microsoft.com/office/drawing/2014/main" val="2482005463"/>
                  </a:ext>
                </a:extLst>
              </a:tr>
            </a:tbl>
          </a:graphicData>
        </a:graphic>
      </p:graphicFrame>
    </p:spTree>
    <p:extLst>
      <p:ext uri="{BB962C8B-B14F-4D97-AF65-F5344CB8AC3E}">
        <p14:creationId xmlns:p14="http://schemas.microsoft.com/office/powerpoint/2010/main" val="376352273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D1DA17-6560-74C8-03A3-07E0CC24A1AE}"/>
              </a:ext>
            </a:extLst>
          </p:cNvPr>
          <p:cNvSpPr>
            <a:spLocks noGrp="1"/>
          </p:cNvSpPr>
          <p:nvPr>
            <p:ph type="title"/>
          </p:nvPr>
        </p:nvSpPr>
        <p:spPr/>
        <p:txBody>
          <a:bodyPr/>
          <a:lstStyle/>
          <a:p>
            <a:r>
              <a:rPr lang="en-US" dirty="0" err="1"/>
              <a:t>Voornaamste</a:t>
            </a:r>
            <a:r>
              <a:rPr lang="en-US" dirty="0"/>
              <a:t> </a:t>
            </a:r>
            <a:r>
              <a:rPr lang="en-US" dirty="0" err="1"/>
              <a:t>wijzigingen</a:t>
            </a:r>
            <a:r>
              <a:rPr lang="en-US" dirty="0"/>
              <a:t> </a:t>
            </a:r>
            <a:r>
              <a:rPr lang="en-US" dirty="0" err="1"/>
              <a:t>t.o.v</a:t>
            </a:r>
            <a:r>
              <a:rPr lang="en-US" dirty="0"/>
              <a:t>. nu</a:t>
            </a:r>
            <a:endParaRPr lang="nl-NL" dirty="0"/>
          </a:p>
        </p:txBody>
      </p:sp>
      <p:sp>
        <p:nvSpPr>
          <p:cNvPr id="3" name="Content Placeholder 2">
            <a:extLst>
              <a:ext uri="{FF2B5EF4-FFF2-40B4-BE49-F238E27FC236}">
                <a16:creationId xmlns:a16="http://schemas.microsoft.com/office/drawing/2014/main" id="{D3178940-B3E4-062E-2F1B-8D16FE3B3627}"/>
              </a:ext>
            </a:extLst>
          </p:cNvPr>
          <p:cNvSpPr>
            <a:spLocks noGrp="1"/>
          </p:cNvSpPr>
          <p:nvPr>
            <p:ph idx="1"/>
          </p:nvPr>
        </p:nvSpPr>
        <p:spPr/>
        <p:txBody>
          <a:bodyPr/>
          <a:lstStyle/>
          <a:p>
            <a:r>
              <a:rPr lang="en-US" dirty="0"/>
              <a:t>Community </a:t>
            </a:r>
            <a:r>
              <a:rPr lang="en-US" dirty="0" err="1"/>
              <a:t>zondag</a:t>
            </a:r>
            <a:r>
              <a:rPr lang="en-US" dirty="0"/>
              <a:t>: van 2e </a:t>
            </a:r>
            <a:r>
              <a:rPr lang="en-US" dirty="0" err="1"/>
              <a:t>naar</a:t>
            </a:r>
            <a:r>
              <a:rPr lang="en-US" dirty="0"/>
              <a:t> 4e </a:t>
            </a:r>
            <a:r>
              <a:rPr lang="en-US" dirty="0" err="1"/>
              <a:t>zondag</a:t>
            </a:r>
            <a:endParaRPr lang="en-US" dirty="0"/>
          </a:p>
          <a:p>
            <a:r>
              <a:rPr lang="en-US" dirty="0" err="1"/>
              <a:t>Speelstad</a:t>
            </a:r>
            <a:r>
              <a:rPr lang="en-US" dirty="0"/>
              <a:t>/</a:t>
            </a:r>
            <a:r>
              <a:rPr lang="en-US" dirty="0" err="1"/>
              <a:t>SpelDad</a:t>
            </a:r>
            <a:r>
              <a:rPr lang="en-US" dirty="0"/>
              <a:t>: van 4e </a:t>
            </a:r>
            <a:r>
              <a:rPr lang="en-US" dirty="0" err="1"/>
              <a:t>naar</a:t>
            </a:r>
            <a:r>
              <a:rPr lang="en-US" dirty="0"/>
              <a:t> 3e </a:t>
            </a:r>
            <a:r>
              <a:rPr lang="en-US" dirty="0" err="1"/>
              <a:t>zondag</a:t>
            </a:r>
            <a:endParaRPr lang="en-US" dirty="0"/>
          </a:p>
          <a:p>
            <a:r>
              <a:rPr lang="en-US" dirty="0" err="1"/>
              <a:t>Ouders</a:t>
            </a:r>
            <a:r>
              <a:rPr lang="en-US" dirty="0"/>
              <a:t> </a:t>
            </a:r>
            <a:r>
              <a:rPr lang="en-US" dirty="0" err="1"/>
              <a:t>verantwoordelijk</a:t>
            </a:r>
            <a:r>
              <a:rPr lang="en-US" dirty="0"/>
              <a:t>: van 3e </a:t>
            </a:r>
            <a:r>
              <a:rPr lang="en-US" dirty="0" err="1"/>
              <a:t>naar</a:t>
            </a:r>
            <a:r>
              <a:rPr lang="en-US" dirty="0"/>
              <a:t> 1e </a:t>
            </a:r>
            <a:r>
              <a:rPr lang="en-US" dirty="0" err="1"/>
              <a:t>zondag</a:t>
            </a:r>
            <a:endParaRPr lang="en-US" dirty="0"/>
          </a:p>
          <a:p>
            <a:r>
              <a:rPr lang="en-US" dirty="0" err="1"/>
              <a:t>Onderwijs</a:t>
            </a:r>
            <a:r>
              <a:rPr lang="en-US" dirty="0"/>
              <a:t>: van 4e </a:t>
            </a:r>
            <a:r>
              <a:rPr lang="en-US" dirty="0" err="1"/>
              <a:t>zondag</a:t>
            </a:r>
            <a:r>
              <a:rPr lang="en-US" dirty="0"/>
              <a:t> </a:t>
            </a:r>
            <a:r>
              <a:rPr lang="en-US" dirty="0" err="1"/>
              <a:t>naar</a:t>
            </a:r>
            <a:r>
              <a:rPr lang="en-US" dirty="0"/>
              <a:t> 1e </a:t>
            </a:r>
            <a:r>
              <a:rPr lang="en-US" dirty="0" err="1"/>
              <a:t>woensdagavond</a:t>
            </a:r>
            <a:r>
              <a:rPr lang="en-US" dirty="0"/>
              <a:t> (online, </a:t>
            </a:r>
            <a:r>
              <a:rPr lang="en-US" dirty="0" err="1"/>
              <a:t>o.b.v</a:t>
            </a:r>
            <a:r>
              <a:rPr lang="en-US" dirty="0"/>
              <a:t>. </a:t>
            </a:r>
            <a:r>
              <a:rPr lang="en-US" dirty="0" err="1"/>
              <a:t>vraag</a:t>
            </a:r>
            <a:r>
              <a:rPr lang="en-US" dirty="0"/>
              <a:t>/interesse)</a:t>
            </a:r>
            <a:endParaRPr lang="nl-NL" dirty="0"/>
          </a:p>
        </p:txBody>
      </p:sp>
    </p:spTree>
    <p:extLst>
      <p:ext uri="{BB962C8B-B14F-4D97-AF65-F5344CB8AC3E}">
        <p14:creationId xmlns:p14="http://schemas.microsoft.com/office/powerpoint/2010/main" val="371715157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90757E-0859-BD43-B28F-5971503112EE}"/>
              </a:ext>
            </a:extLst>
          </p:cNvPr>
          <p:cNvSpPr>
            <a:spLocks noGrp="1"/>
          </p:cNvSpPr>
          <p:nvPr>
            <p:ph type="title"/>
          </p:nvPr>
        </p:nvSpPr>
        <p:spPr/>
        <p:txBody>
          <a:bodyPr/>
          <a:lstStyle/>
          <a:p>
            <a:r>
              <a:rPr lang="en-US" dirty="0" err="1"/>
              <a:t>Andere</a:t>
            </a:r>
            <a:r>
              <a:rPr lang="en-US" dirty="0"/>
              <a:t> </a:t>
            </a:r>
            <a:r>
              <a:rPr lang="en-US" dirty="0" err="1"/>
              <a:t>activiteiten</a:t>
            </a:r>
            <a:r>
              <a:rPr lang="en-US" dirty="0"/>
              <a:t> Eldad</a:t>
            </a:r>
            <a:endParaRPr lang="nl-NL" dirty="0"/>
          </a:p>
        </p:txBody>
      </p:sp>
      <p:sp>
        <p:nvSpPr>
          <p:cNvPr id="3" name="Content Placeholder 2">
            <a:extLst>
              <a:ext uri="{FF2B5EF4-FFF2-40B4-BE49-F238E27FC236}">
                <a16:creationId xmlns:a16="http://schemas.microsoft.com/office/drawing/2014/main" id="{F18E7021-D867-4E23-8B2C-082D57BDE242}"/>
              </a:ext>
            </a:extLst>
          </p:cNvPr>
          <p:cNvSpPr>
            <a:spLocks noGrp="1"/>
          </p:cNvSpPr>
          <p:nvPr>
            <p:ph idx="1"/>
          </p:nvPr>
        </p:nvSpPr>
        <p:spPr/>
        <p:txBody>
          <a:bodyPr/>
          <a:lstStyle/>
          <a:p>
            <a:r>
              <a:rPr lang="en-US" dirty="0" err="1"/>
              <a:t>Communitygroepen</a:t>
            </a:r>
            <a:r>
              <a:rPr lang="en-US" dirty="0"/>
              <a:t> (</a:t>
            </a:r>
            <a:r>
              <a:rPr lang="en-US" dirty="0" err="1"/>
              <a:t>dinsdagen</a:t>
            </a:r>
            <a:r>
              <a:rPr lang="en-US" dirty="0"/>
              <a:t>, </a:t>
            </a:r>
            <a:r>
              <a:rPr lang="en-US" dirty="0" err="1"/>
              <a:t>donderdagen</a:t>
            </a:r>
            <a:r>
              <a:rPr lang="en-US" dirty="0"/>
              <a:t>, </a:t>
            </a:r>
            <a:r>
              <a:rPr lang="en-US" dirty="0" err="1"/>
              <a:t>zondagen</a:t>
            </a:r>
            <a:r>
              <a:rPr lang="en-US" dirty="0"/>
              <a:t>)</a:t>
            </a:r>
          </a:p>
          <a:p>
            <a:r>
              <a:rPr lang="en-US" dirty="0" err="1"/>
              <a:t>Voorbedegroep</a:t>
            </a:r>
            <a:r>
              <a:rPr lang="en-US" dirty="0"/>
              <a:t> (online, </a:t>
            </a:r>
            <a:r>
              <a:rPr lang="en-US" dirty="0" err="1"/>
              <a:t>tweewekelijks</a:t>
            </a:r>
            <a:r>
              <a:rPr lang="en-US" dirty="0"/>
              <a:t>)</a:t>
            </a:r>
          </a:p>
          <a:p>
            <a:r>
              <a:rPr lang="en-US" dirty="0" err="1"/>
              <a:t>Tienergroep</a:t>
            </a:r>
            <a:r>
              <a:rPr lang="en-US" dirty="0"/>
              <a:t> (</a:t>
            </a:r>
            <a:r>
              <a:rPr lang="en-US" dirty="0" err="1"/>
              <a:t>maandelijks</a:t>
            </a:r>
            <a:r>
              <a:rPr lang="en-US" dirty="0"/>
              <a:t> op </a:t>
            </a:r>
            <a:r>
              <a:rPr lang="en-US" dirty="0" err="1"/>
              <a:t>een</a:t>
            </a:r>
            <a:r>
              <a:rPr lang="en-US" dirty="0"/>
              <a:t> </a:t>
            </a:r>
            <a:r>
              <a:rPr lang="en-US" dirty="0" err="1"/>
              <a:t>vrijdagavond</a:t>
            </a:r>
            <a:r>
              <a:rPr lang="en-US" dirty="0"/>
              <a:t>)</a:t>
            </a:r>
          </a:p>
          <a:p>
            <a:r>
              <a:rPr lang="en-US" dirty="0" err="1"/>
              <a:t>Diaconiegroep</a:t>
            </a:r>
            <a:r>
              <a:rPr lang="en-US" dirty="0"/>
              <a:t> (net </a:t>
            </a:r>
            <a:r>
              <a:rPr lang="en-US" dirty="0" err="1"/>
              <a:t>opgestart</a:t>
            </a:r>
            <a:r>
              <a:rPr lang="en-US" dirty="0"/>
              <a:t>, </a:t>
            </a:r>
            <a:r>
              <a:rPr lang="en-US" dirty="0" err="1"/>
              <a:t>krijgt</a:t>
            </a:r>
            <a:r>
              <a:rPr lang="en-US" dirty="0"/>
              <a:t> </a:t>
            </a:r>
            <a:r>
              <a:rPr lang="en-US" dirty="0" err="1"/>
              <a:t>nog</a:t>
            </a:r>
            <a:r>
              <a:rPr lang="en-US" dirty="0"/>
              <a:t> </a:t>
            </a:r>
            <a:r>
              <a:rPr lang="en-US" dirty="0" err="1"/>
              <a:t>vorm</a:t>
            </a:r>
            <a:r>
              <a:rPr lang="en-US" dirty="0"/>
              <a:t>)</a:t>
            </a:r>
          </a:p>
          <a:p>
            <a:r>
              <a:rPr lang="en-US" dirty="0" err="1"/>
              <a:t>Projectgroep</a:t>
            </a:r>
            <a:r>
              <a:rPr lang="en-US" dirty="0"/>
              <a:t> </a:t>
            </a:r>
            <a:r>
              <a:rPr lang="en-US" dirty="0" err="1"/>
              <a:t>conferentieweekend</a:t>
            </a:r>
            <a:r>
              <a:rPr lang="en-US" dirty="0"/>
              <a:t> ‘Finding Home’</a:t>
            </a:r>
            <a:endParaRPr lang="nl-NL" dirty="0"/>
          </a:p>
        </p:txBody>
      </p:sp>
    </p:spTree>
    <p:extLst>
      <p:ext uri="{BB962C8B-B14F-4D97-AF65-F5344CB8AC3E}">
        <p14:creationId xmlns:p14="http://schemas.microsoft.com/office/powerpoint/2010/main" val="394507628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015013-3FB3-129E-3793-FBC988136C1B}"/>
              </a:ext>
            </a:extLst>
          </p:cNvPr>
          <p:cNvSpPr>
            <a:spLocks noGrp="1"/>
          </p:cNvSpPr>
          <p:nvPr>
            <p:ph type="title"/>
          </p:nvPr>
        </p:nvSpPr>
        <p:spPr/>
        <p:txBody>
          <a:bodyPr/>
          <a:lstStyle/>
          <a:p>
            <a:r>
              <a:rPr lang="en-US" dirty="0" err="1"/>
              <a:t>Conferentieweekend</a:t>
            </a:r>
            <a:r>
              <a:rPr lang="en-US" dirty="0"/>
              <a:t> ‘Finding Home’</a:t>
            </a:r>
            <a:endParaRPr lang="nl-NL" dirty="0"/>
          </a:p>
        </p:txBody>
      </p:sp>
      <p:sp>
        <p:nvSpPr>
          <p:cNvPr id="3" name="Content Placeholder 2">
            <a:extLst>
              <a:ext uri="{FF2B5EF4-FFF2-40B4-BE49-F238E27FC236}">
                <a16:creationId xmlns:a16="http://schemas.microsoft.com/office/drawing/2014/main" id="{2E6B8BFF-036F-5F4F-6DEC-057AC8225530}"/>
              </a:ext>
            </a:extLst>
          </p:cNvPr>
          <p:cNvSpPr>
            <a:spLocks noGrp="1"/>
          </p:cNvSpPr>
          <p:nvPr>
            <p:ph idx="1"/>
          </p:nvPr>
        </p:nvSpPr>
        <p:spPr/>
        <p:txBody>
          <a:bodyPr/>
          <a:lstStyle/>
          <a:p>
            <a:r>
              <a:rPr lang="en-US" dirty="0" err="1"/>
              <a:t>Vrijdag</a:t>
            </a:r>
            <a:r>
              <a:rPr lang="en-US" dirty="0"/>
              <a:t> 6 t/m </a:t>
            </a:r>
            <a:r>
              <a:rPr lang="en-US" dirty="0" err="1"/>
              <a:t>zondag</a:t>
            </a:r>
            <a:r>
              <a:rPr lang="en-US" dirty="0"/>
              <a:t> 8 </a:t>
            </a:r>
            <a:r>
              <a:rPr lang="en-US" dirty="0" err="1"/>
              <a:t>oktober</a:t>
            </a:r>
            <a:r>
              <a:rPr lang="en-US" dirty="0"/>
              <a:t> 2023</a:t>
            </a:r>
          </a:p>
          <a:p>
            <a:r>
              <a:rPr lang="en-US" dirty="0" err="1"/>
              <a:t>Sprekers</a:t>
            </a:r>
            <a:r>
              <a:rPr lang="en-US" dirty="0"/>
              <a:t>: Paul Young, Baxter Kruger, Paul Golf, David Peck</a:t>
            </a:r>
          </a:p>
          <a:p>
            <a:r>
              <a:rPr lang="nl-NL" dirty="0"/>
              <a:t>Kaartverkoop start eerste helft maart</a:t>
            </a:r>
          </a:p>
          <a:p>
            <a:r>
              <a:rPr lang="nl-NL" dirty="0" err="1"/>
              <a:t>Early</a:t>
            </a:r>
            <a:r>
              <a:rPr lang="nl-NL" dirty="0"/>
              <a:t> </a:t>
            </a:r>
            <a:r>
              <a:rPr lang="nl-NL" dirty="0" err="1"/>
              <a:t>bird</a:t>
            </a:r>
            <a:r>
              <a:rPr lang="nl-NL" dirty="0"/>
              <a:t> korting t/m begin mei</a:t>
            </a:r>
          </a:p>
        </p:txBody>
      </p:sp>
    </p:spTree>
    <p:extLst>
      <p:ext uri="{BB962C8B-B14F-4D97-AF65-F5344CB8AC3E}">
        <p14:creationId xmlns:p14="http://schemas.microsoft.com/office/powerpoint/2010/main" val="361993056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599</Words>
  <Application>Microsoft Office PowerPoint</Application>
  <PresentationFormat>Widescreen</PresentationFormat>
  <Paragraphs>75</Paragraphs>
  <Slides>14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14</vt:i4>
      </vt:variant>
    </vt:vector>
  </HeadingPairs>
  <TitlesOfParts>
    <vt:vector size="18" baseType="lpstr">
      <vt:lpstr>Arial</vt:lpstr>
      <vt:lpstr>Calibri</vt:lpstr>
      <vt:lpstr>Calibri Light</vt:lpstr>
      <vt:lpstr>Office Theme</vt:lpstr>
      <vt:lpstr>Eldad visie + structuur 2023</vt:lpstr>
      <vt:lpstr>Eldad = Verbondenheid</vt:lpstr>
      <vt:lpstr>Visie en missie Eldad Community</vt:lpstr>
      <vt:lpstr>Kernwaarden Eldad</vt:lpstr>
      <vt:lpstr>Samenkomen</vt:lpstr>
      <vt:lpstr>Nieuwe structuur zondagen</vt:lpstr>
      <vt:lpstr>1e zondag: aanbidding &amp; Tafel</vt:lpstr>
      <vt:lpstr>2e zondag: encounter/soaking uurtje</vt:lpstr>
      <vt:lpstr>3e zondag: viering/Eredienst</vt:lpstr>
      <vt:lpstr>4e zondag: community ochtend</vt:lpstr>
      <vt:lpstr>Voorbeeld april/mei</vt:lpstr>
      <vt:lpstr>Voornaamste wijzigingen t.o.v. nu</vt:lpstr>
      <vt:lpstr>Andere activiteiten Eldad</vt:lpstr>
      <vt:lpstr>Conferentieweekend ‘Finding Home’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Eldad visie + structuur 2023</dc:title>
  <dc:creator>Witte, P.A. (Patrick)</dc:creator>
  <cp:lastModifiedBy>Witte, P.A. (Patrick)</cp:lastModifiedBy>
  <cp:revision>3</cp:revision>
  <dcterms:created xsi:type="dcterms:W3CDTF">2023-02-16T15:09:29Z</dcterms:created>
  <dcterms:modified xsi:type="dcterms:W3CDTF">2023-02-16T15:50:26Z</dcterms:modified>
</cp:coreProperties>
</file>